
<file path=[Content_Types].xml><?xml version="1.0" encoding="utf-8"?>
<Types xmlns="http://schemas.openxmlformats.org/package/2006/content-types">
  <Default Extension="wav" ContentType="audio/x-wav"/>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587" r:id="rId3"/>
    <p:sldId id="555" r:id="rId5"/>
    <p:sldId id="588" r:id="rId6"/>
    <p:sldId id="591" r:id="rId7"/>
    <p:sldId id="681" r:id="rId8"/>
    <p:sldId id="686" r:id="rId9"/>
    <p:sldId id="721" r:id="rId10"/>
    <p:sldId id="728" r:id="rId11"/>
    <p:sldId id="730" r:id="rId12"/>
    <p:sldId id="740" r:id="rId13"/>
    <p:sldId id="734" r:id="rId14"/>
    <p:sldId id="682" r:id="rId15"/>
    <p:sldId id="731" r:id="rId16"/>
    <p:sldId id="738" r:id="rId17"/>
    <p:sldId id="747" r:id="rId18"/>
    <p:sldId id="739" r:id="rId19"/>
    <p:sldId id="574" r:id="rId20"/>
  </p:sldIdLst>
  <p:sldSz cx="1188085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SzPct val="100000"/>
      <a:buNone/>
      <a:defRPr b="0" i="0" u="none" kern="1200" baseline="0">
        <a:solidFill>
          <a:srgbClr val="000000"/>
        </a:solidFill>
        <a:latin typeface="Arial" panose="020B0604020202020204"/>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SzPct val="100000"/>
      <a:buFontTx/>
      <a:buNone/>
      <a:defRPr sz="1800" b="0" i="0" u="none" kern="1200" baseline="0">
        <a:solidFill>
          <a:srgbClr val="000000"/>
        </a:solidFill>
        <a:latin typeface="Arial" panose="020B0604020202020204"/>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Tx/>
      <a:buNone/>
      <a:defRPr sz="1800" b="0" i="0" u="none" kern="1200" baseline="0">
        <a:solidFill>
          <a:srgbClr val="000000"/>
        </a:solidFill>
        <a:latin typeface="Arial" panose="020B0604020202020204"/>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Tx/>
      <a:buNone/>
      <a:defRPr sz="1800" b="0" i="0" u="none" kern="1200" baseline="0">
        <a:solidFill>
          <a:srgbClr val="000000"/>
        </a:solidFill>
        <a:latin typeface="Arial" panose="020B0604020202020204"/>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Tx/>
      <a:buNone/>
      <a:defRPr sz="1800" b="0" i="0" u="none" kern="1200" baseline="0">
        <a:solidFill>
          <a:srgbClr val="000000"/>
        </a:solidFill>
        <a:latin typeface="Arial" panose="020B0604020202020204"/>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ClrTx/>
      <a:buSzPct val="100000"/>
      <a:buFontTx/>
      <a:buNone/>
      <a:defRPr sz="1800" b="0" i="0" u="none" kern="1200" baseline="0">
        <a:solidFill>
          <a:srgbClr val="000000"/>
        </a:solidFill>
        <a:latin typeface="Arial" panose="020B0604020202020204"/>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ClrTx/>
      <a:buSzPct val="100000"/>
      <a:buFontTx/>
      <a:buNone/>
      <a:defRPr sz="1800" b="0" i="0" u="none" kern="1200" baseline="0">
        <a:solidFill>
          <a:srgbClr val="000000"/>
        </a:solidFill>
        <a:latin typeface="Arial" panose="020B0604020202020204"/>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ClrTx/>
      <a:buSzPct val="100000"/>
      <a:buFontTx/>
      <a:buNone/>
      <a:defRPr sz="1800" b="0" i="0" u="none" kern="1200" baseline="0">
        <a:solidFill>
          <a:srgbClr val="000000"/>
        </a:solidFill>
        <a:latin typeface="Arial" panose="020B0604020202020204"/>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ClrTx/>
      <a:buSzPct val="100000"/>
      <a:buFontTx/>
      <a:buNone/>
      <a:defRPr sz="1800" b="0" i="0" u="none" kern="1200" baseline="0">
        <a:solidFill>
          <a:srgbClr val="000000"/>
        </a:solidFill>
        <a:latin typeface="Arial" panose="020B0604020202020204"/>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 id="0" name="iLearning" initials="i" lastIdx="0" clrIdx="0"/>
  <p:cmAuthor id="2" name="赵巍" initials="赵" lastIdx="0" clrIdx="0"/>
  <p:cmAuthor id="3" name="作者" initials="A" lastIdx="0" clrIdx="1"/>
  <p:cmAuthor id="4" name="Vicky WJY" initials="V" lastIdx="0" clrIdx="3"/>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C6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p:scale>
          <a:sx n="68" d="100"/>
          <a:sy n="68" d="100"/>
        </p:scale>
        <p:origin x="-102" y="-26"/>
      </p:cViewPr>
      <p:guideLst>
        <p:guide orient="horz" pos="2414"/>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commentAuthors" Target="commentAuthors.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9458" name="页眉占位符 1"/>
          <p:cNvSpPr>
            <a:spLocks noGrp="1"/>
          </p:cNvSpPr>
          <p:nvPr>
            <p:ph type="hdr" sz="quarter"/>
          </p:nvPr>
        </p:nvSpPr>
        <p:spPr>
          <a:xfrm>
            <a:off x="0" y="0"/>
            <a:ext cx="2971800" cy="457200"/>
          </a:xfrm>
          <a:prstGeom prst="rect">
            <a:avLst/>
          </a:prstGeom>
          <a:noFill/>
          <a:ln w="9525">
            <a:noFill/>
          </a:ln>
        </p:spPr>
        <p:txBody>
          <a:bodyPr/>
          <a:p>
            <a:pPr marL="0" lvl="0" indent="0" defTabSz="457200" eaLnBrk="1" fontAlgn="base" hangingPunct="1"/>
            <a:endParaRPr lang="zh-CN" altLang="en-US" sz="1200" strike="noStrike" noProof="1"/>
          </a:p>
        </p:txBody>
      </p:sp>
      <p:sp>
        <p:nvSpPr>
          <p:cNvPr id="19459" name="日期占位符 2"/>
          <p:cNvSpPr>
            <a:spLocks noGrp="1"/>
          </p:cNvSpPr>
          <p:nvPr>
            <p:ph type="dt" idx="2"/>
          </p:nvPr>
        </p:nvSpPr>
        <p:spPr>
          <a:xfrm>
            <a:off x="3884613" y="0"/>
            <a:ext cx="2971800" cy="457200"/>
          </a:xfrm>
          <a:prstGeom prst="rect">
            <a:avLst/>
          </a:prstGeom>
          <a:noFill/>
          <a:ln w="9525">
            <a:noFill/>
          </a:ln>
        </p:spPr>
        <p:txBody>
          <a:bodyPr/>
          <a:p>
            <a:pPr marL="0" lvl="0" indent="0" algn="r" eaLnBrk="1" fontAlgn="base" hangingPunct="1"/>
            <a:fld id="{BB962C8B-B14F-4D97-AF65-F5344CB8AC3E}" type="datetime1">
              <a:rPr lang="zh-CN" altLang="en-US" sz="1200" strike="noStrike" noProof="1">
                <a:latin typeface="Arial" panose="020B0604020202020204"/>
                <a:ea typeface="宋体" panose="02010600030101010101" pitchFamily="2" charset="-122"/>
                <a:cs typeface="+mn-cs"/>
              </a:rPr>
            </a:fld>
            <a:endParaRPr lang="zh-CN" altLang="en-US" sz="1200" strike="noStrike" noProof="1"/>
          </a:p>
        </p:txBody>
      </p:sp>
      <p:sp>
        <p:nvSpPr>
          <p:cNvPr id="3076" name="幻灯片图像占位符 3"/>
          <p:cNvSpPr>
            <a:spLocks noGrp="1" noRot="1" noChangeAspect="1"/>
          </p:cNvSpPr>
          <p:nvPr>
            <p:ph type="sldImg"/>
          </p:nvPr>
        </p:nvSpPr>
        <p:spPr>
          <a:xfrm>
            <a:off x="458788" y="685800"/>
            <a:ext cx="5940425" cy="3429000"/>
          </a:xfrm>
          <a:prstGeom prst="rect">
            <a:avLst/>
          </a:prstGeom>
          <a:noFill/>
          <a:ln w="12700" cap="flat" cmpd="sng">
            <a:solidFill>
              <a:srgbClr val="000000"/>
            </a:solidFill>
            <a:prstDash val="solid"/>
            <a:miter/>
            <a:headEnd type="none" w="med" len="med"/>
            <a:tailEnd type="none" w="med" len="med"/>
          </a:ln>
        </p:spPr>
      </p:sp>
      <p:sp>
        <p:nvSpPr>
          <p:cNvPr id="3077" name="备注占位符 4"/>
          <p:cNvSpPr>
            <a:spLocks noGrp="1"/>
          </p:cNvSpPr>
          <p:nvPr>
            <p:ph type="body" sz="quarter"/>
          </p:nvPr>
        </p:nvSpPr>
        <p:spPr>
          <a:xfrm>
            <a:off x="685800" y="4343400"/>
            <a:ext cx="5486400" cy="4114800"/>
          </a:xfrm>
          <a:prstGeom prst="rect">
            <a:avLst/>
          </a:prstGeom>
          <a:noFill/>
          <a:ln w="9525">
            <a:noFill/>
          </a:ln>
        </p:spPr>
        <p:txBody>
          <a:bodyPr anchor="t" anchorCtr="0"/>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19462" name="页脚占位符 5"/>
          <p:cNvSpPr>
            <a:spLocks noGrp="1"/>
          </p:cNvSpPr>
          <p:nvPr>
            <p:ph type="ftr" sz="quarter" idx="3"/>
          </p:nvPr>
        </p:nvSpPr>
        <p:spPr>
          <a:xfrm>
            <a:off x="0" y="8685213"/>
            <a:ext cx="2971800" cy="457200"/>
          </a:xfrm>
          <a:prstGeom prst="rect">
            <a:avLst/>
          </a:prstGeom>
          <a:noFill/>
          <a:ln w="9525">
            <a:noFill/>
          </a:ln>
        </p:spPr>
        <p:txBody>
          <a:bodyPr anchor="b" anchorCtr="0"/>
          <a:p>
            <a:pPr marL="0" lvl="0" indent="0" eaLnBrk="1" fontAlgn="base" hangingPunct="1"/>
            <a:endParaRPr lang="zh-CN" altLang="en-US" sz="1200" strike="noStrike" noProof="1"/>
          </a:p>
        </p:txBody>
      </p:sp>
      <p:sp>
        <p:nvSpPr>
          <p:cNvPr id="19463" name="幻灯片编号占位符 6"/>
          <p:cNvSpPr>
            <a:spLocks noGrp="1"/>
          </p:cNvSpPr>
          <p:nvPr>
            <p:ph type="sldNum" sz="quarter" idx="4"/>
          </p:nvPr>
        </p:nvSpPr>
        <p:spPr>
          <a:xfrm>
            <a:off x="3884613" y="8685213"/>
            <a:ext cx="2971800" cy="457200"/>
          </a:xfrm>
          <a:prstGeom prst="rect">
            <a:avLst/>
          </a:prstGeom>
          <a:noFill/>
          <a:ln w="9525">
            <a:noFill/>
          </a:ln>
        </p:spPr>
        <p:txBody>
          <a:bodyPr anchor="b" anchorCtr="0"/>
          <a:p>
            <a:pPr marL="0" lvl="0" indent="0" algn="r" eaLnBrk="1" fontAlgn="base" hangingPunct="1"/>
            <a:fld id="{9A0DB2DC-4C9A-4742-B13C-FB6460FD3503}" type="slidenum">
              <a:rPr lang="zh-CN" altLang="en-US" sz="1200" strike="noStrike" noProof="1">
                <a:latin typeface="Arial" panose="020B0604020202020204"/>
                <a:ea typeface="宋体" panose="02010600030101010101" pitchFamily="2" charset="-122"/>
                <a:cs typeface="+mn-cs"/>
              </a:rPr>
            </a:fld>
            <a:endParaRPr lang="zh-CN" altLang="en-US" sz="1200" strike="noStrike" noProof="1"/>
          </a:p>
        </p:txBody>
      </p:sp>
    </p:spTree>
  </p:cSld>
  <p:clrMap bg1="lt1" tx1="dk1" bg2="lt2" tx2="dk2" accent1="accent1" accent2="accent2" accent3="accent3" accent4="accent4" accent5="accent5" accent6="accent6" hlink="hlink" folHlink="folHlink"/>
  <p:hf sldNum="0" hdr="0" ftr="0" dt="0"/>
  <p:notesStyle>
    <a:lvl1pPr marL="0" lvl="0" indent="0" algn="l" defTabSz="457200" rtl="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34" charset="0"/>
      </a:defRPr>
    </a:lvl2pPr>
    <a:lvl3pPr marL="914400" lvl="2" indent="0" algn="l" defTabSz="457200" rtl="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34" charset="0"/>
      </a:defRPr>
    </a:lvl3pPr>
    <a:lvl4pPr marL="1371600" lvl="3" indent="0" algn="l" defTabSz="457200" rtl="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34" charset="0"/>
      </a:defRPr>
    </a:lvl4pPr>
    <a:lvl5pPr marL="1828800" lvl="4" indent="0" algn="l" defTabSz="457200" rtl="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34" charset="0"/>
      </a:defRPr>
    </a:lvl5pPr>
    <a:lvl6pPr marL="2286000" lvl="5" indent="0" algn="l" defTabSz="457200" rtl="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34" charset="0"/>
      </a:defRPr>
    </a:lvl6pPr>
    <a:lvl7pPr marL="2743200" lvl="6" indent="0" algn="l" defTabSz="457200" rtl="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34" charset="0"/>
      </a:defRPr>
    </a:lvl7pPr>
    <a:lvl8pPr marL="3200400" lvl="7" indent="0" algn="l" defTabSz="457200" rtl="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34" charset="0"/>
      </a:defRPr>
    </a:lvl8pPr>
    <a:lvl9pPr marL="3657600" lvl="8" indent="0" algn="l" defTabSz="457200" rtl="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5122" name="幻灯片图像占位符 5121"/>
          <p:cNvSpPr/>
          <p:nvPr>
            <p:ph type="sldImg"/>
          </p:nvPr>
        </p:nvSpPr>
        <p:spPr>
          <a:ln w="1"/>
        </p:spPr>
      </p:sp>
      <p:sp>
        <p:nvSpPr>
          <p:cNvPr id="5123" name="文本占位符 5122"/>
          <p:cNvSpPr/>
          <p:nvPr>
            <p:ph type="body" idx="1"/>
          </p:nvPr>
        </p:nvSpPr>
        <p:spPr>
          <a:ln w="1"/>
        </p:spPr>
        <p:txBody>
          <a:bodyPr/>
          <a:p>
            <a:pPr lvl="0"/>
            <a:r>
              <a:rPr lang="zh-CN" altLang="en-US" dirty="0"/>
              <a:t>首页</a:t>
            </a: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91065" y="2130428"/>
            <a:ext cx="10098724" cy="1470025"/>
          </a:xfrm>
          <a:prstGeom prst="rect">
            <a:avLst/>
          </a:prstGeom>
        </p:spPr>
        <p:txBody>
          <a:bodyPr vert="horz"/>
          <a:lstStyle/>
          <a:p>
            <a:pPr fontAlgn="base"/>
            <a:r>
              <a:rPr kumimoji="1" lang="zh-CN" altLang="en-US" sz="4400" b="0" i="0" u="none" strike="noStrike" kern="1200" cap="none" spc="0" normalizeH="0" baseline="0" noProof="0">
                <a:uLnTx/>
                <a:uFillTx/>
              </a:rPr>
              <a:t>单击此处编辑母版标题样式</a:t>
            </a:r>
            <a:endParaRPr kumimoji="1" lang="zh-CN" altLang="en-US" sz="4400" b="0" i="0" u="none" strike="noStrike" kern="1200" cap="none" spc="0" normalizeH="0" baseline="0" noProof="0">
              <a:uLnTx/>
              <a:uFillTx/>
            </a:endParaRPr>
          </a:p>
        </p:txBody>
      </p:sp>
      <p:sp>
        <p:nvSpPr>
          <p:cNvPr id="3" name="副标题 2"/>
          <p:cNvSpPr>
            <a:spLocks noGrp="1"/>
          </p:cNvSpPr>
          <p:nvPr>
            <p:ph type="subTitle" idx="1"/>
          </p:nvPr>
        </p:nvSpPr>
        <p:spPr>
          <a:xfrm>
            <a:off x="1782129" y="3886200"/>
            <a:ext cx="8316595"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kumimoji="1" lang="zh-CN" altLang="en-US" sz="3200" b="0" i="0" u="none" strike="noStrike" kern="1200" cap="none" spc="0" normalizeH="0" baseline="0" noProof="0">
                <a:uLnTx/>
                <a:uFillTx/>
              </a:rPr>
              <a:t>单击此处编辑母版副标题样式</a:t>
            </a:r>
            <a:endParaRPr kumimoji="1" lang="zh-CN" altLang="en-US" sz="3200" b="0" i="0" u="none" strike="noStrike" kern="1200" cap="none" spc="0" normalizeH="0" baseline="0" noProof="0">
              <a:uLnTx/>
              <a:uFillTx/>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594043" y="274638"/>
            <a:ext cx="10692765" cy="1143000"/>
          </a:xfrm>
          <a:prstGeom prst="rect">
            <a:avLst/>
          </a:prstGeom>
        </p:spPr>
        <p:txBody>
          <a:bodyPr vert="horz"/>
          <a:lstStyle/>
          <a:p>
            <a:pPr fontAlgn="base"/>
            <a:r>
              <a:rPr kumimoji="1" lang="zh-CN" altLang="en-US" sz="4400" b="0" i="0" u="none" strike="noStrike" kern="1200" cap="none" spc="0" normalizeH="0" baseline="0" noProof="0">
                <a:uLnTx/>
                <a:uFillTx/>
              </a:rPr>
              <a:t>单击此处编辑母版标题样式</a:t>
            </a:r>
            <a:endParaRPr kumimoji="1" lang="zh-CN" altLang="en-US" sz="4400" b="0" i="0" u="none" strike="noStrike" kern="1200" cap="none" spc="0" normalizeH="0" baseline="0" noProof="0">
              <a:uLnTx/>
              <a:uFillTx/>
            </a:endParaRPr>
          </a:p>
        </p:txBody>
      </p:sp>
      <p:sp>
        <p:nvSpPr>
          <p:cNvPr id="3" name="竖排文本占位符 2"/>
          <p:cNvSpPr>
            <a:spLocks noGrp="1"/>
          </p:cNvSpPr>
          <p:nvPr>
            <p:ph type="body" orient="vert" idx="1"/>
          </p:nvPr>
        </p:nvSpPr>
        <p:spPr>
          <a:xfrm>
            <a:off x="594043" y="1600203"/>
            <a:ext cx="10692765" cy="4525963"/>
          </a:xfrm>
          <a:prstGeom prst="rect">
            <a:avLst/>
          </a:prstGeom>
        </p:spPr>
        <p:txBody>
          <a:bodyPr vert="eaVert"/>
          <a:lstStyle/>
          <a:p>
            <a:pPr lvl="0" fontAlgn="base"/>
            <a:r>
              <a:rPr kumimoji="1" lang="zh-CN" altLang="en-US" sz="3200" b="0" i="0" u="none" strike="noStrike" kern="1200" cap="none" spc="0" normalizeH="0" baseline="0" noProof="0">
                <a:uLnTx/>
                <a:uFillTx/>
              </a:rPr>
              <a:t>单击此处编辑母版文本样式</a:t>
            </a:r>
            <a:endParaRPr kumimoji="1" lang="zh-CN" altLang="en-US" sz="3200" b="0" i="0" u="none" strike="noStrike" kern="1200" cap="none" spc="0" normalizeH="0" baseline="0" noProof="0">
              <a:uLnTx/>
              <a:uFillTx/>
            </a:endParaRPr>
          </a:p>
          <a:p>
            <a:pPr lvl="1" fontAlgn="base"/>
            <a:r>
              <a:rPr kumimoji="1" lang="zh-CN" altLang="en-US" sz="2800" b="0" i="0" u="none" strike="noStrike" kern="1200" cap="none" spc="0" normalizeH="0" baseline="0" noProof="0">
                <a:uLnTx/>
                <a:uFillTx/>
              </a:rPr>
              <a:t>二级</a:t>
            </a:r>
            <a:endParaRPr kumimoji="1" lang="zh-CN" altLang="en-US" sz="2800" b="0" i="0" u="none" strike="noStrike" kern="1200" cap="none" spc="0" normalizeH="0" baseline="0" noProof="0">
              <a:uLnTx/>
              <a:uFillTx/>
            </a:endParaRPr>
          </a:p>
          <a:p>
            <a:pPr lvl="2" fontAlgn="base"/>
            <a:r>
              <a:rPr kumimoji="1" lang="zh-CN" altLang="en-US" sz="2400" b="0" i="0" u="none" strike="noStrike" kern="1200" cap="none" spc="0" normalizeH="0" baseline="0" noProof="0">
                <a:uLnTx/>
                <a:uFillTx/>
              </a:rPr>
              <a:t>三级</a:t>
            </a:r>
            <a:endParaRPr kumimoji="1" lang="zh-CN" altLang="en-US" sz="2400" b="0" i="0" u="none" strike="noStrike" kern="1200" cap="none" spc="0" normalizeH="0" baseline="0" noProof="0">
              <a:uLnTx/>
              <a:uFillTx/>
            </a:endParaRPr>
          </a:p>
          <a:p>
            <a:pPr lvl="3" fontAlgn="base"/>
            <a:r>
              <a:rPr kumimoji="1" lang="zh-CN" altLang="en-US" sz="2000" b="0" i="0" u="none" strike="noStrike" kern="1200" cap="none" spc="0" normalizeH="0" baseline="0" noProof="0">
                <a:uLnTx/>
                <a:uFillTx/>
              </a:rPr>
              <a:t>四级</a:t>
            </a:r>
            <a:endParaRPr kumimoji="1" lang="zh-CN" altLang="en-US" sz="2000" b="0" i="0" u="none" strike="noStrike" kern="1200" cap="none" spc="0" normalizeH="0" baseline="0" noProof="0">
              <a:uLnTx/>
              <a:uFillTx/>
            </a:endParaRPr>
          </a:p>
          <a:p>
            <a:pPr lvl="4" fontAlgn="base"/>
            <a:r>
              <a:rPr kumimoji="1" lang="zh-CN" altLang="en-US" sz="2000" b="0" i="0" u="none" strike="noStrike" kern="1200" cap="none" spc="0" normalizeH="0" baseline="0" noProof="0">
                <a:uLnTx/>
                <a:uFillTx/>
              </a:rPr>
              <a:t>五级</a:t>
            </a:r>
            <a:endParaRPr kumimoji="1" lang="zh-CN" altLang="en-US" sz="2000" b="0" i="0" u="none" strike="noStrike" kern="1200" cap="none" spc="0" normalizeH="0" baseline="0" noProof="0">
              <a:uLnTx/>
              <a:uFillTx/>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13617" y="274641"/>
            <a:ext cx="2673191" cy="5851525"/>
          </a:xfrm>
          <a:prstGeom prst="rect">
            <a:avLst/>
          </a:prstGeom>
        </p:spPr>
        <p:txBody>
          <a:bodyPr vert="eaVert"/>
          <a:lstStyle/>
          <a:p>
            <a:pPr fontAlgn="base"/>
            <a:r>
              <a:rPr kumimoji="1" lang="zh-CN" altLang="en-US" sz="4400" b="0" i="0" u="none" strike="noStrike" kern="1200" cap="none" spc="0" normalizeH="0" baseline="0" noProof="0">
                <a:uLnTx/>
                <a:uFillTx/>
              </a:rPr>
              <a:t>单击此处编辑母版标题样式</a:t>
            </a:r>
            <a:endParaRPr kumimoji="1" lang="zh-CN" altLang="en-US" sz="4400" b="0" i="0" u="none" strike="noStrike" kern="1200" cap="none" spc="0" normalizeH="0" baseline="0" noProof="0">
              <a:uLnTx/>
              <a:uFillTx/>
            </a:endParaRPr>
          </a:p>
        </p:txBody>
      </p:sp>
      <p:sp>
        <p:nvSpPr>
          <p:cNvPr id="3" name="竖排文本占位符 2"/>
          <p:cNvSpPr>
            <a:spLocks noGrp="1"/>
          </p:cNvSpPr>
          <p:nvPr>
            <p:ph type="body" orient="vert" idx="1"/>
          </p:nvPr>
        </p:nvSpPr>
        <p:spPr>
          <a:xfrm>
            <a:off x="594042" y="274641"/>
            <a:ext cx="7821560" cy="5851525"/>
          </a:xfrm>
          <a:prstGeom prst="rect">
            <a:avLst/>
          </a:prstGeom>
        </p:spPr>
        <p:txBody>
          <a:bodyPr vert="eaVert"/>
          <a:lstStyle/>
          <a:p>
            <a:pPr lvl="0" fontAlgn="base"/>
            <a:r>
              <a:rPr kumimoji="1" lang="zh-CN" altLang="en-US" sz="3200" b="0" i="0" u="none" strike="noStrike" kern="1200" cap="none" spc="0" normalizeH="0" baseline="0" noProof="0">
                <a:uLnTx/>
                <a:uFillTx/>
              </a:rPr>
              <a:t>单击此处编辑母版文本样式</a:t>
            </a:r>
            <a:endParaRPr kumimoji="1" lang="zh-CN" altLang="en-US" sz="3200" b="0" i="0" u="none" strike="noStrike" kern="1200" cap="none" spc="0" normalizeH="0" baseline="0" noProof="0">
              <a:uLnTx/>
              <a:uFillTx/>
            </a:endParaRPr>
          </a:p>
          <a:p>
            <a:pPr lvl="1" fontAlgn="base"/>
            <a:r>
              <a:rPr kumimoji="1" lang="zh-CN" altLang="en-US" sz="2800" b="0" i="0" u="none" strike="noStrike" kern="1200" cap="none" spc="0" normalizeH="0" baseline="0" noProof="0">
                <a:uLnTx/>
                <a:uFillTx/>
              </a:rPr>
              <a:t>二级</a:t>
            </a:r>
            <a:endParaRPr kumimoji="1" lang="zh-CN" altLang="en-US" sz="2800" b="0" i="0" u="none" strike="noStrike" kern="1200" cap="none" spc="0" normalizeH="0" baseline="0" noProof="0">
              <a:uLnTx/>
              <a:uFillTx/>
            </a:endParaRPr>
          </a:p>
          <a:p>
            <a:pPr lvl="2" fontAlgn="base"/>
            <a:r>
              <a:rPr kumimoji="1" lang="zh-CN" altLang="en-US" sz="2400" b="0" i="0" u="none" strike="noStrike" kern="1200" cap="none" spc="0" normalizeH="0" baseline="0" noProof="0">
                <a:uLnTx/>
                <a:uFillTx/>
              </a:rPr>
              <a:t>三级</a:t>
            </a:r>
            <a:endParaRPr kumimoji="1" lang="zh-CN" altLang="en-US" sz="2400" b="0" i="0" u="none" strike="noStrike" kern="1200" cap="none" spc="0" normalizeH="0" baseline="0" noProof="0">
              <a:uLnTx/>
              <a:uFillTx/>
            </a:endParaRPr>
          </a:p>
          <a:p>
            <a:pPr lvl="3" fontAlgn="base"/>
            <a:r>
              <a:rPr kumimoji="1" lang="zh-CN" altLang="en-US" sz="2000" b="0" i="0" u="none" strike="noStrike" kern="1200" cap="none" spc="0" normalizeH="0" baseline="0" noProof="0">
                <a:uLnTx/>
                <a:uFillTx/>
              </a:rPr>
              <a:t>四级</a:t>
            </a:r>
            <a:endParaRPr kumimoji="1" lang="zh-CN" altLang="en-US" sz="2000" b="0" i="0" u="none" strike="noStrike" kern="1200" cap="none" spc="0" normalizeH="0" baseline="0" noProof="0">
              <a:uLnTx/>
              <a:uFillTx/>
            </a:endParaRPr>
          </a:p>
          <a:p>
            <a:pPr lvl="4" fontAlgn="base"/>
            <a:r>
              <a:rPr kumimoji="1" lang="zh-CN" altLang="en-US" sz="2000" b="0" i="0" u="none" strike="noStrike" kern="1200" cap="none" spc="0" normalizeH="0" baseline="0" noProof="0">
                <a:uLnTx/>
                <a:uFillTx/>
              </a:rPr>
              <a:t>五级</a:t>
            </a:r>
            <a:endParaRPr kumimoji="1" lang="zh-CN" altLang="en-US" sz="2000" b="0" i="0" u="none" strike="noStrike" kern="1200" cap="none" spc="0" normalizeH="0" baseline="0" noProof="0">
              <a:uLnTx/>
              <a:uFillTx/>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594043" y="274638"/>
            <a:ext cx="10692765" cy="1143000"/>
          </a:xfrm>
          <a:prstGeom prst="rect">
            <a:avLst/>
          </a:prstGeom>
        </p:spPr>
        <p:txBody>
          <a:bodyPr vert="horz"/>
          <a:lstStyle/>
          <a:p>
            <a:pPr fontAlgn="base"/>
            <a:r>
              <a:rPr kumimoji="1" lang="zh-CN" altLang="en-US" sz="4400" b="0" i="0" u="none" strike="noStrike" kern="1200" cap="none" spc="0" normalizeH="0" baseline="0" noProof="0">
                <a:uLnTx/>
                <a:uFillTx/>
              </a:rPr>
              <a:t>单击此处编辑母版标题样式</a:t>
            </a:r>
            <a:endParaRPr kumimoji="1" lang="zh-CN" altLang="en-US" sz="4400" b="0" i="0" u="none" strike="noStrike" kern="1200" cap="none" spc="0" normalizeH="0" baseline="0" noProof="0">
              <a:uLnTx/>
              <a:uFillTx/>
            </a:endParaRPr>
          </a:p>
        </p:txBody>
      </p:sp>
      <p:sp>
        <p:nvSpPr>
          <p:cNvPr id="3" name="表格占位符 2"/>
          <p:cNvSpPr>
            <a:spLocks noGrp="1"/>
          </p:cNvSpPr>
          <p:nvPr>
            <p:ph type="tbl" idx="1"/>
          </p:nvPr>
        </p:nvSpPr>
        <p:spPr>
          <a:xfrm>
            <a:off x="594043" y="1600203"/>
            <a:ext cx="10692765" cy="4525963"/>
          </a:xfrm>
          <a:prstGeom prst="rect">
            <a:avLst/>
          </a:prstGeom>
        </p:spPr>
        <p:txBody>
          <a:bodyPr vert="horz"/>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1" lang="zh-CN" altLang="en-US" sz="3200" b="0" i="0" u="none" strike="noStrike" kern="0" cap="none" spc="0" normalizeH="0" baseline="0" noProof="0">
              <a:ln>
                <a:noFill/>
              </a:ln>
              <a:solidFill>
                <a:schemeClr val="tx1"/>
              </a:solidFill>
              <a:uLnTx/>
              <a:uFillTx/>
              <a:latin typeface="+mn-lt"/>
              <a:ea typeface="+mn-ea"/>
              <a:cs typeface="+mn-cs"/>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标题、文本和内容">
    <p:spTree>
      <p:nvGrpSpPr>
        <p:cNvPr id="1" name=""/>
        <p:cNvGrpSpPr/>
        <p:nvPr/>
      </p:nvGrpSpPr>
      <p:grpSpPr>
        <a:xfrm>
          <a:off x="0" y="0"/>
          <a:ext cx="0" cy="0"/>
          <a:chOff x="0" y="0"/>
          <a:chExt cx="0" cy="0"/>
        </a:xfrm>
      </p:grpSpPr>
      <p:sp>
        <p:nvSpPr>
          <p:cNvPr id="2" name="标题 1"/>
          <p:cNvSpPr>
            <a:spLocks noGrp="1"/>
          </p:cNvSpPr>
          <p:nvPr>
            <p:ph type="title"/>
          </p:nvPr>
        </p:nvSpPr>
        <p:spPr>
          <a:xfrm>
            <a:off x="594043" y="274638"/>
            <a:ext cx="10692765" cy="1143000"/>
          </a:xfrm>
          <a:prstGeom prst="rect">
            <a:avLst/>
          </a:prstGeom>
        </p:spPr>
        <p:txBody>
          <a:bodyPr vert="horz"/>
          <a:lstStyle/>
          <a:p>
            <a:pPr fontAlgn="base"/>
            <a:r>
              <a:rPr kumimoji="1" lang="zh-CN" altLang="en-US" sz="4400" b="0" i="0" u="none" strike="noStrike" kern="1200" cap="none" spc="0" normalizeH="0" baseline="0" noProof="0">
                <a:uLnTx/>
                <a:uFillTx/>
              </a:rPr>
              <a:t>单击此处编辑母版标题样式</a:t>
            </a:r>
            <a:endParaRPr kumimoji="1" lang="zh-CN" altLang="en-US" sz="4400" b="0" i="0" u="none" strike="noStrike" kern="1200" cap="none" spc="0" normalizeH="0" baseline="0" noProof="0">
              <a:uLnTx/>
              <a:uFillTx/>
            </a:endParaRPr>
          </a:p>
        </p:txBody>
      </p:sp>
      <p:sp>
        <p:nvSpPr>
          <p:cNvPr id="3" name="文本占位符 2"/>
          <p:cNvSpPr>
            <a:spLocks noGrp="1"/>
          </p:cNvSpPr>
          <p:nvPr>
            <p:ph type="body" sz="half" idx="1"/>
          </p:nvPr>
        </p:nvSpPr>
        <p:spPr>
          <a:xfrm>
            <a:off x="594044" y="1600203"/>
            <a:ext cx="5247375" cy="4525963"/>
          </a:xfrm>
          <a:prstGeom prst="rect">
            <a:avLst/>
          </a:prstGeom>
        </p:spPr>
        <p:txBody>
          <a:bodyPr vert="horz"/>
          <a:lstStyle/>
          <a:p>
            <a:pPr lvl="0" fontAlgn="base"/>
            <a:r>
              <a:rPr kumimoji="1" lang="zh-CN" altLang="en-US" sz="3200" b="0" i="0" u="none" strike="noStrike" kern="1200" cap="none" spc="0" normalizeH="0" baseline="0" noProof="0">
                <a:uLnTx/>
                <a:uFillTx/>
              </a:rPr>
              <a:t>单击此处编辑母版文本样式</a:t>
            </a:r>
            <a:endParaRPr kumimoji="1" lang="zh-CN" altLang="en-US" sz="3200" b="0" i="0" u="none" strike="noStrike" kern="1200" cap="none" spc="0" normalizeH="0" baseline="0" noProof="0">
              <a:uLnTx/>
              <a:uFillTx/>
            </a:endParaRPr>
          </a:p>
          <a:p>
            <a:pPr lvl="1" fontAlgn="base"/>
            <a:r>
              <a:rPr kumimoji="1" lang="zh-CN" altLang="en-US" sz="2800" b="0" i="0" u="none" strike="noStrike" kern="1200" cap="none" spc="0" normalizeH="0" baseline="0" noProof="0">
                <a:uLnTx/>
                <a:uFillTx/>
              </a:rPr>
              <a:t>二级</a:t>
            </a:r>
            <a:endParaRPr kumimoji="1" lang="zh-CN" altLang="en-US" sz="2800" b="0" i="0" u="none" strike="noStrike" kern="1200" cap="none" spc="0" normalizeH="0" baseline="0" noProof="0">
              <a:uLnTx/>
              <a:uFillTx/>
            </a:endParaRPr>
          </a:p>
          <a:p>
            <a:pPr lvl="2" fontAlgn="base"/>
            <a:r>
              <a:rPr kumimoji="1" lang="zh-CN" altLang="en-US" sz="2400" b="0" i="0" u="none" strike="noStrike" kern="1200" cap="none" spc="0" normalizeH="0" baseline="0" noProof="0">
                <a:uLnTx/>
                <a:uFillTx/>
              </a:rPr>
              <a:t>三级</a:t>
            </a:r>
            <a:endParaRPr kumimoji="1" lang="zh-CN" altLang="en-US" sz="2400" b="0" i="0" u="none" strike="noStrike" kern="1200" cap="none" spc="0" normalizeH="0" baseline="0" noProof="0">
              <a:uLnTx/>
              <a:uFillTx/>
            </a:endParaRPr>
          </a:p>
          <a:p>
            <a:pPr lvl="3" fontAlgn="base"/>
            <a:r>
              <a:rPr kumimoji="1" lang="zh-CN" altLang="en-US" sz="2000" b="0" i="0" u="none" strike="noStrike" kern="1200" cap="none" spc="0" normalizeH="0" baseline="0" noProof="0">
                <a:uLnTx/>
                <a:uFillTx/>
              </a:rPr>
              <a:t>四级</a:t>
            </a:r>
            <a:endParaRPr kumimoji="1" lang="zh-CN" altLang="en-US" sz="2000" b="0" i="0" u="none" strike="noStrike" kern="1200" cap="none" spc="0" normalizeH="0" baseline="0" noProof="0">
              <a:uLnTx/>
              <a:uFillTx/>
            </a:endParaRPr>
          </a:p>
          <a:p>
            <a:pPr lvl="4" fontAlgn="base"/>
            <a:r>
              <a:rPr kumimoji="1" lang="zh-CN" altLang="en-US" sz="2000" b="0" i="0" u="none" strike="noStrike" kern="1200" cap="none" spc="0" normalizeH="0" baseline="0" noProof="0">
                <a:uLnTx/>
                <a:uFillTx/>
              </a:rPr>
              <a:t>五级</a:t>
            </a:r>
            <a:endParaRPr kumimoji="1" lang="zh-CN" altLang="en-US" sz="2000" b="0" i="0" u="none" strike="noStrike" kern="1200" cap="none" spc="0" normalizeH="0" baseline="0" noProof="0">
              <a:uLnTx/>
              <a:uFillTx/>
            </a:endParaRPr>
          </a:p>
        </p:txBody>
      </p:sp>
      <p:sp>
        <p:nvSpPr>
          <p:cNvPr id="4" name="内容占位符 3"/>
          <p:cNvSpPr>
            <a:spLocks noGrp="1"/>
          </p:cNvSpPr>
          <p:nvPr>
            <p:ph sz="half" idx="2"/>
          </p:nvPr>
        </p:nvSpPr>
        <p:spPr>
          <a:xfrm>
            <a:off x="6039432" y="1600203"/>
            <a:ext cx="5247375" cy="4525963"/>
          </a:xfrm>
          <a:prstGeom prst="rect">
            <a:avLst/>
          </a:prstGeom>
        </p:spPr>
        <p:txBody>
          <a:bodyPr vert="horz"/>
          <a:lstStyle/>
          <a:p>
            <a:pPr lvl="0" fontAlgn="base"/>
            <a:r>
              <a:rPr kumimoji="1" lang="zh-CN" altLang="en-US" sz="3200" b="0" i="0" u="none" strike="noStrike" kern="1200" cap="none" spc="0" normalizeH="0" baseline="0" noProof="0">
                <a:uLnTx/>
                <a:uFillTx/>
              </a:rPr>
              <a:t>单击此处编辑母版文本样式</a:t>
            </a:r>
            <a:endParaRPr kumimoji="1" lang="zh-CN" altLang="en-US" sz="3200" b="0" i="0" u="none" strike="noStrike" kern="1200" cap="none" spc="0" normalizeH="0" baseline="0" noProof="0">
              <a:uLnTx/>
              <a:uFillTx/>
            </a:endParaRPr>
          </a:p>
          <a:p>
            <a:pPr lvl="1" fontAlgn="base"/>
            <a:r>
              <a:rPr kumimoji="1" lang="zh-CN" altLang="en-US" sz="2800" b="0" i="0" u="none" strike="noStrike" kern="1200" cap="none" spc="0" normalizeH="0" baseline="0" noProof="0">
                <a:uLnTx/>
                <a:uFillTx/>
              </a:rPr>
              <a:t>二级</a:t>
            </a:r>
            <a:endParaRPr kumimoji="1" lang="zh-CN" altLang="en-US" sz="2800" b="0" i="0" u="none" strike="noStrike" kern="1200" cap="none" spc="0" normalizeH="0" baseline="0" noProof="0">
              <a:uLnTx/>
              <a:uFillTx/>
            </a:endParaRPr>
          </a:p>
          <a:p>
            <a:pPr lvl="2" fontAlgn="base"/>
            <a:r>
              <a:rPr kumimoji="1" lang="zh-CN" altLang="en-US" sz="2400" b="0" i="0" u="none" strike="noStrike" kern="1200" cap="none" spc="0" normalizeH="0" baseline="0" noProof="0">
                <a:uLnTx/>
                <a:uFillTx/>
              </a:rPr>
              <a:t>三级</a:t>
            </a:r>
            <a:endParaRPr kumimoji="1" lang="zh-CN" altLang="en-US" sz="2400" b="0" i="0" u="none" strike="noStrike" kern="1200" cap="none" spc="0" normalizeH="0" baseline="0" noProof="0">
              <a:uLnTx/>
              <a:uFillTx/>
            </a:endParaRPr>
          </a:p>
          <a:p>
            <a:pPr lvl="3" fontAlgn="base"/>
            <a:r>
              <a:rPr kumimoji="1" lang="zh-CN" altLang="en-US" sz="2000" b="0" i="0" u="none" strike="noStrike" kern="1200" cap="none" spc="0" normalizeH="0" baseline="0" noProof="0">
                <a:uLnTx/>
                <a:uFillTx/>
              </a:rPr>
              <a:t>四级</a:t>
            </a:r>
            <a:endParaRPr kumimoji="1" lang="zh-CN" altLang="en-US" sz="2000" b="0" i="0" u="none" strike="noStrike" kern="1200" cap="none" spc="0" normalizeH="0" baseline="0" noProof="0">
              <a:uLnTx/>
              <a:uFillTx/>
            </a:endParaRPr>
          </a:p>
          <a:p>
            <a:pPr lvl="4" fontAlgn="base"/>
            <a:r>
              <a:rPr kumimoji="1" lang="zh-CN" altLang="en-US" sz="2000" b="0" i="0" u="none" strike="noStrike" kern="1200" cap="none" spc="0" normalizeH="0" baseline="0" noProof="0">
                <a:uLnTx/>
                <a:uFillTx/>
              </a:rPr>
              <a:t>五级</a:t>
            </a:r>
            <a:endParaRPr kumimoji="1" lang="zh-CN" altLang="en-US" sz="2000" b="0" i="0" u="none" strike="noStrike" kern="1200" cap="none" spc="0" normalizeH="0" baseline="0" noProof="0">
              <a:uLnTx/>
              <a:uFillTx/>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标题、文本和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594043" y="274638"/>
            <a:ext cx="10692765" cy="1143000"/>
          </a:xfrm>
          <a:prstGeom prst="rect">
            <a:avLst/>
          </a:prstGeom>
        </p:spPr>
        <p:txBody>
          <a:bodyPr vert="horz"/>
          <a:lstStyle/>
          <a:p>
            <a:pPr fontAlgn="base"/>
            <a:r>
              <a:rPr kumimoji="1" lang="zh-CN" altLang="en-US" sz="4400" b="0" i="0" u="none" strike="noStrike" kern="1200" cap="none" spc="0" normalizeH="0" baseline="0" noProof="0">
                <a:uLnTx/>
                <a:uFillTx/>
              </a:rPr>
              <a:t>单击此处编辑母版标题样式</a:t>
            </a:r>
            <a:endParaRPr kumimoji="1" lang="zh-CN" altLang="en-US" sz="4400" b="0" i="0" u="none" strike="noStrike" kern="1200" cap="none" spc="0" normalizeH="0" baseline="0" noProof="0">
              <a:uLnTx/>
              <a:uFillTx/>
            </a:endParaRPr>
          </a:p>
        </p:txBody>
      </p:sp>
      <p:sp>
        <p:nvSpPr>
          <p:cNvPr id="3" name="文本占位符 2"/>
          <p:cNvSpPr>
            <a:spLocks noGrp="1"/>
          </p:cNvSpPr>
          <p:nvPr>
            <p:ph type="body" sz="half" idx="1"/>
          </p:nvPr>
        </p:nvSpPr>
        <p:spPr>
          <a:xfrm>
            <a:off x="594044" y="1600203"/>
            <a:ext cx="5247375" cy="4525963"/>
          </a:xfrm>
          <a:prstGeom prst="rect">
            <a:avLst/>
          </a:prstGeom>
        </p:spPr>
        <p:txBody>
          <a:bodyPr vert="horz"/>
          <a:lstStyle/>
          <a:p>
            <a:pPr lvl="0" fontAlgn="base"/>
            <a:r>
              <a:rPr kumimoji="1" lang="zh-CN" altLang="en-US" sz="3200" b="0" i="0" u="none" strike="noStrike" kern="1200" cap="none" spc="0" normalizeH="0" baseline="0" noProof="0">
                <a:uLnTx/>
                <a:uFillTx/>
              </a:rPr>
              <a:t>单击此处编辑母版文本样式</a:t>
            </a:r>
            <a:endParaRPr kumimoji="1" lang="zh-CN" altLang="en-US" sz="3200" b="0" i="0" u="none" strike="noStrike" kern="1200" cap="none" spc="0" normalizeH="0" baseline="0" noProof="0">
              <a:uLnTx/>
              <a:uFillTx/>
            </a:endParaRPr>
          </a:p>
          <a:p>
            <a:pPr lvl="1" fontAlgn="base"/>
            <a:r>
              <a:rPr kumimoji="1" lang="zh-CN" altLang="en-US" sz="2800" b="0" i="0" u="none" strike="noStrike" kern="1200" cap="none" spc="0" normalizeH="0" baseline="0" noProof="0">
                <a:uLnTx/>
                <a:uFillTx/>
              </a:rPr>
              <a:t>二级</a:t>
            </a:r>
            <a:endParaRPr kumimoji="1" lang="zh-CN" altLang="en-US" sz="2800" b="0" i="0" u="none" strike="noStrike" kern="1200" cap="none" spc="0" normalizeH="0" baseline="0" noProof="0">
              <a:uLnTx/>
              <a:uFillTx/>
            </a:endParaRPr>
          </a:p>
          <a:p>
            <a:pPr lvl="2" fontAlgn="base"/>
            <a:r>
              <a:rPr kumimoji="1" lang="zh-CN" altLang="en-US" sz="2400" b="0" i="0" u="none" strike="noStrike" kern="1200" cap="none" spc="0" normalizeH="0" baseline="0" noProof="0">
                <a:uLnTx/>
                <a:uFillTx/>
              </a:rPr>
              <a:t>三级</a:t>
            </a:r>
            <a:endParaRPr kumimoji="1" lang="zh-CN" altLang="en-US" sz="2400" b="0" i="0" u="none" strike="noStrike" kern="1200" cap="none" spc="0" normalizeH="0" baseline="0" noProof="0">
              <a:uLnTx/>
              <a:uFillTx/>
            </a:endParaRPr>
          </a:p>
          <a:p>
            <a:pPr lvl="3" fontAlgn="base"/>
            <a:r>
              <a:rPr kumimoji="1" lang="zh-CN" altLang="en-US" sz="2000" b="0" i="0" u="none" strike="noStrike" kern="1200" cap="none" spc="0" normalizeH="0" baseline="0" noProof="0">
                <a:uLnTx/>
                <a:uFillTx/>
              </a:rPr>
              <a:t>四级</a:t>
            </a:r>
            <a:endParaRPr kumimoji="1" lang="zh-CN" altLang="en-US" sz="2000" b="0" i="0" u="none" strike="noStrike" kern="1200" cap="none" spc="0" normalizeH="0" baseline="0" noProof="0">
              <a:uLnTx/>
              <a:uFillTx/>
            </a:endParaRPr>
          </a:p>
          <a:p>
            <a:pPr lvl="4" fontAlgn="base"/>
            <a:r>
              <a:rPr kumimoji="1" lang="zh-CN" altLang="en-US" sz="2000" b="0" i="0" u="none" strike="noStrike" kern="1200" cap="none" spc="0" normalizeH="0" baseline="0" noProof="0">
                <a:uLnTx/>
                <a:uFillTx/>
              </a:rPr>
              <a:t>五级</a:t>
            </a:r>
            <a:endParaRPr kumimoji="1" lang="zh-CN" altLang="en-US" sz="2000" b="0" i="0" u="none" strike="noStrike" kern="1200" cap="none" spc="0" normalizeH="0" baseline="0" noProof="0">
              <a:uLnTx/>
              <a:uFillTx/>
            </a:endParaRPr>
          </a:p>
        </p:txBody>
      </p:sp>
      <p:sp>
        <p:nvSpPr>
          <p:cNvPr id="4" name="内容占位符 3"/>
          <p:cNvSpPr>
            <a:spLocks noGrp="1"/>
          </p:cNvSpPr>
          <p:nvPr>
            <p:ph sz="quarter" idx="2"/>
          </p:nvPr>
        </p:nvSpPr>
        <p:spPr>
          <a:xfrm>
            <a:off x="6039432" y="1600200"/>
            <a:ext cx="5247375" cy="2185988"/>
          </a:xfrm>
          <a:prstGeom prst="rect">
            <a:avLst/>
          </a:prstGeom>
        </p:spPr>
        <p:txBody>
          <a:bodyPr vert="horz"/>
          <a:lstStyle/>
          <a:p>
            <a:pPr lvl="0" fontAlgn="base"/>
            <a:r>
              <a:rPr kumimoji="1" lang="zh-CN" altLang="en-US" sz="3200" b="0" i="0" u="none" strike="noStrike" kern="1200" cap="none" spc="0" normalizeH="0" baseline="0" noProof="0">
                <a:uLnTx/>
                <a:uFillTx/>
              </a:rPr>
              <a:t>单击此处编辑母版文本样式</a:t>
            </a:r>
            <a:endParaRPr kumimoji="1" lang="zh-CN" altLang="en-US" sz="3200" b="0" i="0" u="none" strike="noStrike" kern="1200" cap="none" spc="0" normalizeH="0" baseline="0" noProof="0">
              <a:uLnTx/>
              <a:uFillTx/>
            </a:endParaRPr>
          </a:p>
          <a:p>
            <a:pPr lvl="1" fontAlgn="base"/>
            <a:r>
              <a:rPr kumimoji="1" lang="zh-CN" altLang="en-US" sz="2800" b="0" i="0" u="none" strike="noStrike" kern="1200" cap="none" spc="0" normalizeH="0" baseline="0" noProof="0">
                <a:uLnTx/>
                <a:uFillTx/>
              </a:rPr>
              <a:t>二级</a:t>
            </a:r>
            <a:endParaRPr kumimoji="1" lang="zh-CN" altLang="en-US" sz="2800" b="0" i="0" u="none" strike="noStrike" kern="1200" cap="none" spc="0" normalizeH="0" baseline="0" noProof="0">
              <a:uLnTx/>
              <a:uFillTx/>
            </a:endParaRPr>
          </a:p>
          <a:p>
            <a:pPr lvl="2" fontAlgn="base"/>
            <a:r>
              <a:rPr kumimoji="1" lang="zh-CN" altLang="en-US" sz="2400" b="0" i="0" u="none" strike="noStrike" kern="1200" cap="none" spc="0" normalizeH="0" baseline="0" noProof="0">
                <a:uLnTx/>
                <a:uFillTx/>
              </a:rPr>
              <a:t>三级</a:t>
            </a:r>
            <a:endParaRPr kumimoji="1" lang="zh-CN" altLang="en-US" sz="2400" b="0" i="0" u="none" strike="noStrike" kern="1200" cap="none" spc="0" normalizeH="0" baseline="0" noProof="0">
              <a:uLnTx/>
              <a:uFillTx/>
            </a:endParaRPr>
          </a:p>
          <a:p>
            <a:pPr lvl="3" fontAlgn="base"/>
            <a:r>
              <a:rPr kumimoji="1" lang="zh-CN" altLang="en-US" sz="2000" b="0" i="0" u="none" strike="noStrike" kern="1200" cap="none" spc="0" normalizeH="0" baseline="0" noProof="0">
                <a:uLnTx/>
                <a:uFillTx/>
              </a:rPr>
              <a:t>四级</a:t>
            </a:r>
            <a:endParaRPr kumimoji="1" lang="zh-CN" altLang="en-US" sz="2000" b="0" i="0" u="none" strike="noStrike" kern="1200" cap="none" spc="0" normalizeH="0" baseline="0" noProof="0">
              <a:uLnTx/>
              <a:uFillTx/>
            </a:endParaRPr>
          </a:p>
          <a:p>
            <a:pPr lvl="4" fontAlgn="base"/>
            <a:r>
              <a:rPr kumimoji="1" lang="zh-CN" altLang="en-US" sz="2000" b="0" i="0" u="none" strike="noStrike" kern="1200" cap="none" spc="0" normalizeH="0" baseline="0" noProof="0">
                <a:uLnTx/>
                <a:uFillTx/>
              </a:rPr>
              <a:t>五级</a:t>
            </a:r>
            <a:endParaRPr kumimoji="1" lang="zh-CN" altLang="en-US" sz="2000" b="0" i="0" u="none" strike="noStrike" kern="1200" cap="none" spc="0" normalizeH="0" baseline="0" noProof="0">
              <a:uLnTx/>
              <a:uFillTx/>
            </a:endParaRPr>
          </a:p>
        </p:txBody>
      </p:sp>
      <p:sp>
        <p:nvSpPr>
          <p:cNvPr id="5" name="内容占位符 4"/>
          <p:cNvSpPr>
            <a:spLocks noGrp="1"/>
          </p:cNvSpPr>
          <p:nvPr>
            <p:ph sz="quarter" idx="3"/>
          </p:nvPr>
        </p:nvSpPr>
        <p:spPr>
          <a:xfrm>
            <a:off x="6039432" y="3938591"/>
            <a:ext cx="5247375" cy="2187575"/>
          </a:xfrm>
          <a:prstGeom prst="rect">
            <a:avLst/>
          </a:prstGeom>
        </p:spPr>
        <p:txBody>
          <a:bodyPr vert="horz"/>
          <a:lstStyle/>
          <a:p>
            <a:pPr lvl="0" fontAlgn="base"/>
            <a:r>
              <a:rPr kumimoji="1" lang="zh-CN" altLang="en-US" sz="3200" b="0" i="0" u="none" strike="noStrike" kern="1200" cap="none" spc="0" normalizeH="0" baseline="0" noProof="0">
                <a:uLnTx/>
                <a:uFillTx/>
              </a:rPr>
              <a:t>单击此处编辑母版文本样式</a:t>
            </a:r>
            <a:endParaRPr kumimoji="1" lang="zh-CN" altLang="en-US" sz="3200" b="0" i="0" u="none" strike="noStrike" kern="1200" cap="none" spc="0" normalizeH="0" baseline="0" noProof="0">
              <a:uLnTx/>
              <a:uFillTx/>
            </a:endParaRPr>
          </a:p>
          <a:p>
            <a:pPr lvl="1" fontAlgn="base"/>
            <a:r>
              <a:rPr kumimoji="1" lang="zh-CN" altLang="en-US" sz="2800" b="0" i="0" u="none" strike="noStrike" kern="1200" cap="none" spc="0" normalizeH="0" baseline="0" noProof="0">
                <a:uLnTx/>
                <a:uFillTx/>
              </a:rPr>
              <a:t>二级</a:t>
            </a:r>
            <a:endParaRPr kumimoji="1" lang="zh-CN" altLang="en-US" sz="2800" b="0" i="0" u="none" strike="noStrike" kern="1200" cap="none" spc="0" normalizeH="0" baseline="0" noProof="0">
              <a:uLnTx/>
              <a:uFillTx/>
            </a:endParaRPr>
          </a:p>
          <a:p>
            <a:pPr lvl="2" fontAlgn="base"/>
            <a:r>
              <a:rPr kumimoji="1" lang="zh-CN" altLang="en-US" sz="2400" b="0" i="0" u="none" strike="noStrike" kern="1200" cap="none" spc="0" normalizeH="0" baseline="0" noProof="0">
                <a:uLnTx/>
                <a:uFillTx/>
              </a:rPr>
              <a:t>三级</a:t>
            </a:r>
            <a:endParaRPr kumimoji="1" lang="zh-CN" altLang="en-US" sz="2400" b="0" i="0" u="none" strike="noStrike" kern="1200" cap="none" spc="0" normalizeH="0" baseline="0" noProof="0">
              <a:uLnTx/>
              <a:uFillTx/>
            </a:endParaRPr>
          </a:p>
          <a:p>
            <a:pPr lvl="3" fontAlgn="base"/>
            <a:r>
              <a:rPr kumimoji="1" lang="zh-CN" altLang="en-US" sz="2000" b="0" i="0" u="none" strike="noStrike" kern="1200" cap="none" spc="0" normalizeH="0" baseline="0" noProof="0">
                <a:uLnTx/>
                <a:uFillTx/>
              </a:rPr>
              <a:t>四级</a:t>
            </a:r>
            <a:endParaRPr kumimoji="1" lang="zh-CN" altLang="en-US" sz="2000" b="0" i="0" u="none" strike="noStrike" kern="1200" cap="none" spc="0" normalizeH="0" baseline="0" noProof="0">
              <a:uLnTx/>
              <a:uFillTx/>
            </a:endParaRPr>
          </a:p>
          <a:p>
            <a:pPr lvl="4" fontAlgn="base"/>
            <a:r>
              <a:rPr kumimoji="1" lang="zh-CN" altLang="en-US" sz="2000" b="0" i="0" u="none" strike="noStrike" kern="1200" cap="none" spc="0" normalizeH="0" baseline="0" noProof="0">
                <a:uLnTx/>
                <a:uFillTx/>
              </a:rPr>
              <a:t>五级</a:t>
            </a:r>
            <a:endParaRPr kumimoji="1" lang="zh-CN" altLang="en-US" sz="2000" b="0" i="0" u="none" strike="noStrike" kern="1200" cap="none" spc="0" normalizeH="0" baseline="0" noProof="0">
              <a:uLnTx/>
              <a:uFillTx/>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594043" y="274638"/>
            <a:ext cx="10692765"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816808" y="1825625"/>
            <a:ext cx="5049361" cy="20986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6014680" y="1825625"/>
            <a:ext cx="5049361" cy="20986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816808" y="4076700"/>
            <a:ext cx="5049361" cy="21002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内容占位符 5"/>
          <p:cNvSpPr>
            <a:spLocks noGrp="1"/>
          </p:cNvSpPr>
          <p:nvPr>
            <p:ph sz="quarter" idx="4"/>
          </p:nvPr>
        </p:nvSpPr>
        <p:spPr>
          <a:xfrm>
            <a:off x="6014680" y="4076700"/>
            <a:ext cx="5049361" cy="21002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594043" y="6245225"/>
            <a:ext cx="2772198" cy="476250"/>
          </a:xfrm>
        </p:spPr>
        <p:txBody>
          <a:bodyPr/>
          <a:lstStyle/>
          <a:p>
            <a:pPr lvl="0"/>
            <a:endParaRPr lang="zh-CN" altLang="en-US" dirty="0"/>
          </a:p>
        </p:txBody>
      </p:sp>
      <p:sp>
        <p:nvSpPr>
          <p:cNvPr id="8" name="页脚占位符 7"/>
          <p:cNvSpPr>
            <a:spLocks noGrp="1"/>
          </p:cNvSpPr>
          <p:nvPr>
            <p:ph type="ftr" sz="quarter" idx="11"/>
          </p:nvPr>
        </p:nvSpPr>
        <p:spPr>
          <a:xfrm>
            <a:off x="4059290" y="6245225"/>
            <a:ext cx="3762269" cy="476250"/>
          </a:xfrm>
        </p:spPr>
        <p:txBody>
          <a:bodyPr/>
          <a:lstStyle/>
          <a:p>
            <a:pPr lvl="0"/>
            <a:endParaRPr lang="zh-CN" altLang="en-US" dirty="0"/>
          </a:p>
        </p:txBody>
      </p:sp>
      <p:sp>
        <p:nvSpPr>
          <p:cNvPr id="9" name="灯片编号占位符 8"/>
          <p:cNvSpPr>
            <a:spLocks noGrp="1"/>
          </p:cNvSpPr>
          <p:nvPr>
            <p:ph type="sldNum" sz="quarter" idx="12"/>
          </p:nvPr>
        </p:nvSpPr>
        <p:spPr>
          <a:xfrm>
            <a:off x="8514609" y="6245225"/>
            <a:ext cx="2772198" cy="476250"/>
          </a:xfrm>
        </p:spPr>
        <p:txBody>
          <a:bodyPr/>
          <a:lstStyle/>
          <a:p>
            <a:pPr lvl="0"/>
            <a:fld id="{9A0DB2DC-4C9A-4742-B13C-FB6460FD3503}" type="slidenum">
              <a:rPr lang="zh-CN" altLang="en-US" dirty="0"/>
            </a:fld>
            <a:endParaRPr lang="zh-CN" alt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94043" y="274638"/>
            <a:ext cx="10692765" cy="1143000"/>
          </a:xfrm>
          <a:prstGeom prst="rect">
            <a:avLst/>
          </a:prstGeom>
        </p:spPr>
        <p:txBody>
          <a:bodyPr vert="horz"/>
          <a:lstStyle/>
          <a:p>
            <a:pPr fontAlgn="base"/>
            <a:r>
              <a:rPr kumimoji="1" lang="zh-CN" altLang="en-US" sz="4400" b="0" i="0" u="none" strike="noStrike" kern="1200" cap="none" spc="0" normalizeH="0" baseline="0" noProof="0">
                <a:uLnTx/>
                <a:uFillTx/>
              </a:rPr>
              <a:t>单击此处编辑母版标题样式</a:t>
            </a:r>
            <a:endParaRPr kumimoji="1" lang="zh-CN" altLang="en-US" sz="4400" b="0" i="0" u="none" strike="noStrike" kern="1200" cap="none" spc="0" normalizeH="0" baseline="0" noProof="0">
              <a:uLnTx/>
              <a:uFillTx/>
            </a:endParaRPr>
          </a:p>
        </p:txBody>
      </p:sp>
      <p:sp>
        <p:nvSpPr>
          <p:cNvPr id="3" name="内容占位符 2"/>
          <p:cNvSpPr>
            <a:spLocks noGrp="1"/>
          </p:cNvSpPr>
          <p:nvPr>
            <p:ph idx="1"/>
          </p:nvPr>
        </p:nvSpPr>
        <p:spPr>
          <a:xfrm>
            <a:off x="594043" y="1600203"/>
            <a:ext cx="10692765" cy="4525963"/>
          </a:xfrm>
          <a:prstGeom prst="rect">
            <a:avLst/>
          </a:prstGeom>
        </p:spPr>
        <p:txBody>
          <a:bodyPr vert="horz"/>
          <a:lstStyle/>
          <a:p>
            <a:pPr lvl="0" fontAlgn="base"/>
            <a:r>
              <a:rPr kumimoji="1" lang="zh-CN" altLang="en-US" sz="3200" b="0" i="0" u="none" strike="noStrike" kern="1200" cap="none" spc="0" normalizeH="0" baseline="0" noProof="0">
                <a:uLnTx/>
                <a:uFillTx/>
              </a:rPr>
              <a:t>单击此处编辑母版文本样式</a:t>
            </a:r>
            <a:endParaRPr kumimoji="1" lang="zh-CN" altLang="en-US" sz="3200" b="0" i="0" u="none" strike="noStrike" kern="1200" cap="none" spc="0" normalizeH="0" baseline="0" noProof="0">
              <a:uLnTx/>
              <a:uFillTx/>
            </a:endParaRPr>
          </a:p>
          <a:p>
            <a:pPr lvl="1" fontAlgn="base"/>
            <a:r>
              <a:rPr kumimoji="1" lang="zh-CN" altLang="en-US" sz="2800" b="0" i="0" u="none" strike="noStrike" kern="1200" cap="none" spc="0" normalizeH="0" baseline="0" noProof="0">
                <a:uLnTx/>
                <a:uFillTx/>
              </a:rPr>
              <a:t>二级</a:t>
            </a:r>
            <a:endParaRPr kumimoji="1" lang="zh-CN" altLang="en-US" sz="2800" b="0" i="0" u="none" strike="noStrike" kern="1200" cap="none" spc="0" normalizeH="0" baseline="0" noProof="0">
              <a:uLnTx/>
              <a:uFillTx/>
            </a:endParaRPr>
          </a:p>
          <a:p>
            <a:pPr lvl="2" fontAlgn="base"/>
            <a:r>
              <a:rPr kumimoji="1" lang="zh-CN" altLang="en-US" sz="2400" b="0" i="0" u="none" strike="noStrike" kern="1200" cap="none" spc="0" normalizeH="0" baseline="0" noProof="0">
                <a:uLnTx/>
                <a:uFillTx/>
              </a:rPr>
              <a:t>三级</a:t>
            </a:r>
            <a:endParaRPr kumimoji="1" lang="zh-CN" altLang="en-US" sz="2400" b="0" i="0" u="none" strike="noStrike" kern="1200" cap="none" spc="0" normalizeH="0" baseline="0" noProof="0">
              <a:uLnTx/>
              <a:uFillTx/>
            </a:endParaRPr>
          </a:p>
          <a:p>
            <a:pPr lvl="3" fontAlgn="base"/>
            <a:r>
              <a:rPr kumimoji="1" lang="zh-CN" altLang="en-US" sz="2000" b="0" i="0" u="none" strike="noStrike" kern="1200" cap="none" spc="0" normalizeH="0" baseline="0" noProof="0">
                <a:uLnTx/>
                <a:uFillTx/>
              </a:rPr>
              <a:t>四级</a:t>
            </a:r>
            <a:endParaRPr kumimoji="1" lang="zh-CN" altLang="en-US" sz="2000" b="0" i="0" u="none" strike="noStrike" kern="1200" cap="none" spc="0" normalizeH="0" baseline="0" noProof="0">
              <a:uLnTx/>
              <a:uFillTx/>
            </a:endParaRPr>
          </a:p>
          <a:p>
            <a:pPr lvl="4" fontAlgn="base"/>
            <a:r>
              <a:rPr kumimoji="1" lang="zh-CN" altLang="en-US" sz="2000" b="0" i="0" u="none" strike="noStrike" kern="1200" cap="none" spc="0" normalizeH="0" baseline="0" noProof="0">
                <a:uLnTx/>
                <a:uFillTx/>
              </a:rPr>
              <a:t>五级</a:t>
            </a:r>
            <a:endParaRPr kumimoji="1" lang="zh-CN" altLang="en-US" sz="2000" b="0" i="0" u="none" strike="noStrike" kern="1200" cap="none" spc="0" normalizeH="0" baseline="0" noProof="0">
              <a:uLnTx/>
              <a:uFillTx/>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38505" y="4406903"/>
            <a:ext cx="10098724" cy="1362075"/>
          </a:xfrm>
          <a:prstGeom prst="rect">
            <a:avLst/>
          </a:prstGeom>
        </p:spPr>
        <p:txBody>
          <a:bodyPr vert="horz" anchor="t"/>
          <a:lstStyle>
            <a:lvl1pPr algn="l">
              <a:defRPr sz="4000" b="1" cap="all"/>
            </a:lvl1pPr>
          </a:lstStyle>
          <a:p>
            <a:pPr fontAlgn="base"/>
            <a:r>
              <a:rPr kumimoji="1" lang="zh-CN" altLang="en-US" sz="4000" b="1" i="0" u="none" strike="noStrike" kern="1200" cap="all" spc="0" normalizeH="0" baseline="0" noProof="0">
                <a:uLnTx/>
                <a:uFillTx/>
              </a:rPr>
              <a:t>单击此处编辑母版标题样式</a:t>
            </a:r>
            <a:endParaRPr kumimoji="1" lang="zh-CN" altLang="en-US" sz="4000" b="1" i="0" u="none" strike="noStrike" kern="1200" cap="all" spc="0" normalizeH="0" baseline="0" noProof="0">
              <a:uLnTx/>
              <a:uFillTx/>
            </a:endParaRPr>
          </a:p>
        </p:txBody>
      </p:sp>
      <p:sp>
        <p:nvSpPr>
          <p:cNvPr id="3" name="文本占位符 2"/>
          <p:cNvSpPr>
            <a:spLocks noGrp="1"/>
          </p:cNvSpPr>
          <p:nvPr>
            <p:ph type="body" idx="1"/>
          </p:nvPr>
        </p:nvSpPr>
        <p:spPr>
          <a:xfrm>
            <a:off x="938505" y="2906713"/>
            <a:ext cx="10098724"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kumimoji="1" lang="zh-CN" altLang="en-US" sz="2000" b="0" i="0" u="none" strike="noStrike" kern="1200" cap="none" spc="0" normalizeH="0" baseline="0" noProof="0">
                <a:uLnTx/>
                <a:uFillTx/>
              </a:rPr>
              <a:t>单击此处编辑母版文本样式</a:t>
            </a:r>
            <a:endParaRPr kumimoji="1" lang="zh-CN" altLang="en-US" sz="2000" b="0" i="0" u="none" strike="noStrike" kern="1200" cap="none" spc="0" normalizeH="0" baseline="0" noProof="0">
              <a:uLnTx/>
              <a:uFillTx/>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594043" y="274638"/>
            <a:ext cx="10692765" cy="1143000"/>
          </a:xfrm>
          <a:prstGeom prst="rect">
            <a:avLst/>
          </a:prstGeom>
        </p:spPr>
        <p:txBody>
          <a:bodyPr vert="horz"/>
          <a:lstStyle/>
          <a:p>
            <a:pPr fontAlgn="base"/>
            <a:r>
              <a:rPr kumimoji="1" lang="zh-CN" altLang="en-US" sz="4400" b="0" i="0" u="none" strike="noStrike" kern="1200" cap="none" spc="0" normalizeH="0" baseline="0" noProof="0">
                <a:uLnTx/>
                <a:uFillTx/>
              </a:rPr>
              <a:t>单击此处编辑母版标题样式</a:t>
            </a:r>
            <a:endParaRPr kumimoji="1" lang="zh-CN" altLang="en-US" sz="4400" b="0" i="0" u="none" strike="noStrike" kern="1200" cap="none" spc="0" normalizeH="0" baseline="0" noProof="0">
              <a:uLnTx/>
              <a:uFillTx/>
            </a:endParaRPr>
          </a:p>
        </p:txBody>
      </p:sp>
      <p:sp>
        <p:nvSpPr>
          <p:cNvPr id="3" name="内容占位符 2"/>
          <p:cNvSpPr>
            <a:spLocks noGrp="1"/>
          </p:cNvSpPr>
          <p:nvPr>
            <p:ph sz="half" idx="1"/>
          </p:nvPr>
        </p:nvSpPr>
        <p:spPr>
          <a:xfrm>
            <a:off x="594044" y="1600203"/>
            <a:ext cx="5247375"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kumimoji="1" lang="zh-CN" altLang="en-US" sz="2800" b="0" i="0" u="none" strike="noStrike" kern="1200" cap="none" spc="0" normalizeH="0" baseline="0" noProof="0">
                <a:uLnTx/>
                <a:uFillTx/>
              </a:rPr>
              <a:t>单击此处编辑母版文本样式</a:t>
            </a:r>
            <a:endParaRPr kumimoji="1" lang="zh-CN" altLang="en-US" sz="2800" b="0" i="0" u="none" strike="noStrike" kern="1200" cap="none" spc="0" normalizeH="0" baseline="0" noProof="0">
              <a:uLnTx/>
              <a:uFillTx/>
            </a:endParaRPr>
          </a:p>
          <a:p>
            <a:pPr lvl="1" fontAlgn="base"/>
            <a:r>
              <a:rPr kumimoji="1" lang="zh-CN" altLang="en-US" sz="2400" b="0" i="0" u="none" strike="noStrike" kern="1200" cap="none" spc="0" normalizeH="0" baseline="0" noProof="0">
                <a:uLnTx/>
                <a:uFillTx/>
              </a:rPr>
              <a:t>二级</a:t>
            </a:r>
            <a:endParaRPr kumimoji="1" lang="zh-CN" altLang="en-US" sz="2400" b="0" i="0" u="none" strike="noStrike" kern="1200" cap="none" spc="0" normalizeH="0" baseline="0" noProof="0">
              <a:uLnTx/>
              <a:uFillTx/>
            </a:endParaRPr>
          </a:p>
          <a:p>
            <a:pPr lvl="2" fontAlgn="base"/>
            <a:r>
              <a:rPr kumimoji="1" lang="zh-CN" altLang="en-US" sz="2000" b="0" i="0" u="none" strike="noStrike" kern="1200" cap="none" spc="0" normalizeH="0" baseline="0" noProof="0">
                <a:uLnTx/>
                <a:uFillTx/>
              </a:rPr>
              <a:t>三级</a:t>
            </a:r>
            <a:endParaRPr kumimoji="1" lang="zh-CN" altLang="en-US" sz="2000" b="0" i="0" u="none" strike="noStrike" kern="1200" cap="none" spc="0" normalizeH="0" baseline="0" noProof="0">
              <a:uLnTx/>
              <a:uFillTx/>
            </a:endParaRPr>
          </a:p>
          <a:p>
            <a:pPr lvl="3" fontAlgn="base"/>
            <a:r>
              <a:rPr kumimoji="1" lang="zh-CN" altLang="en-US" sz="1800" b="0" i="0" u="none" strike="noStrike" kern="1200" cap="none" spc="0" normalizeH="0" baseline="0" noProof="0">
                <a:uLnTx/>
                <a:uFillTx/>
              </a:rPr>
              <a:t>四级</a:t>
            </a:r>
            <a:endParaRPr kumimoji="1" lang="zh-CN" altLang="en-US" sz="1800" b="0" i="0" u="none" strike="noStrike" kern="1200" cap="none" spc="0" normalizeH="0" baseline="0" noProof="0">
              <a:uLnTx/>
              <a:uFillTx/>
            </a:endParaRPr>
          </a:p>
          <a:p>
            <a:pPr lvl="4" fontAlgn="base"/>
            <a:r>
              <a:rPr kumimoji="1" lang="zh-CN" altLang="en-US" sz="1800" b="0" i="0" u="none" strike="noStrike" kern="1200" cap="none" spc="0" normalizeH="0" baseline="0" noProof="0">
                <a:uLnTx/>
                <a:uFillTx/>
              </a:rPr>
              <a:t>五级</a:t>
            </a:r>
            <a:endParaRPr kumimoji="1" lang="zh-CN" altLang="en-US" sz="1800" b="0" i="0" u="none" strike="noStrike" kern="1200" cap="none" spc="0" normalizeH="0" baseline="0" noProof="0">
              <a:uLnTx/>
              <a:uFillTx/>
            </a:endParaRPr>
          </a:p>
        </p:txBody>
      </p:sp>
      <p:sp>
        <p:nvSpPr>
          <p:cNvPr id="4" name="内容占位符 3"/>
          <p:cNvSpPr>
            <a:spLocks noGrp="1"/>
          </p:cNvSpPr>
          <p:nvPr>
            <p:ph sz="half" idx="2"/>
          </p:nvPr>
        </p:nvSpPr>
        <p:spPr>
          <a:xfrm>
            <a:off x="6039432" y="1600203"/>
            <a:ext cx="5247375"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kumimoji="1" lang="zh-CN" altLang="en-US" sz="2800" b="0" i="0" u="none" strike="noStrike" kern="1200" cap="none" spc="0" normalizeH="0" baseline="0" noProof="0">
                <a:uLnTx/>
                <a:uFillTx/>
              </a:rPr>
              <a:t>单击此处编辑母版文本样式</a:t>
            </a:r>
            <a:endParaRPr kumimoji="1" lang="zh-CN" altLang="en-US" sz="2800" b="0" i="0" u="none" strike="noStrike" kern="1200" cap="none" spc="0" normalizeH="0" baseline="0" noProof="0">
              <a:uLnTx/>
              <a:uFillTx/>
            </a:endParaRPr>
          </a:p>
          <a:p>
            <a:pPr lvl="1" fontAlgn="base"/>
            <a:r>
              <a:rPr kumimoji="1" lang="zh-CN" altLang="en-US" sz="2400" b="0" i="0" u="none" strike="noStrike" kern="1200" cap="none" spc="0" normalizeH="0" baseline="0" noProof="0">
                <a:uLnTx/>
                <a:uFillTx/>
              </a:rPr>
              <a:t>二级</a:t>
            </a:r>
            <a:endParaRPr kumimoji="1" lang="zh-CN" altLang="en-US" sz="2400" b="0" i="0" u="none" strike="noStrike" kern="1200" cap="none" spc="0" normalizeH="0" baseline="0" noProof="0">
              <a:uLnTx/>
              <a:uFillTx/>
            </a:endParaRPr>
          </a:p>
          <a:p>
            <a:pPr lvl="2" fontAlgn="base"/>
            <a:r>
              <a:rPr kumimoji="1" lang="zh-CN" altLang="en-US" sz="2000" b="0" i="0" u="none" strike="noStrike" kern="1200" cap="none" spc="0" normalizeH="0" baseline="0" noProof="0">
                <a:uLnTx/>
                <a:uFillTx/>
              </a:rPr>
              <a:t>三级</a:t>
            </a:r>
            <a:endParaRPr kumimoji="1" lang="zh-CN" altLang="en-US" sz="2000" b="0" i="0" u="none" strike="noStrike" kern="1200" cap="none" spc="0" normalizeH="0" baseline="0" noProof="0">
              <a:uLnTx/>
              <a:uFillTx/>
            </a:endParaRPr>
          </a:p>
          <a:p>
            <a:pPr lvl="3" fontAlgn="base"/>
            <a:r>
              <a:rPr kumimoji="1" lang="zh-CN" altLang="en-US" sz="1800" b="0" i="0" u="none" strike="noStrike" kern="1200" cap="none" spc="0" normalizeH="0" baseline="0" noProof="0">
                <a:uLnTx/>
                <a:uFillTx/>
              </a:rPr>
              <a:t>四级</a:t>
            </a:r>
            <a:endParaRPr kumimoji="1" lang="zh-CN" altLang="en-US" sz="1800" b="0" i="0" u="none" strike="noStrike" kern="1200" cap="none" spc="0" normalizeH="0" baseline="0" noProof="0">
              <a:uLnTx/>
              <a:uFillTx/>
            </a:endParaRPr>
          </a:p>
          <a:p>
            <a:pPr lvl="4" fontAlgn="base"/>
            <a:r>
              <a:rPr kumimoji="1" lang="zh-CN" altLang="en-US" sz="1800" b="0" i="0" u="none" strike="noStrike" kern="1200" cap="none" spc="0" normalizeH="0" baseline="0" noProof="0">
                <a:uLnTx/>
                <a:uFillTx/>
              </a:rPr>
              <a:t>五级</a:t>
            </a:r>
            <a:endParaRPr kumimoji="1" lang="zh-CN" altLang="en-US" sz="1800" b="0" i="0" u="none" strike="noStrike" kern="1200" cap="none" spc="0" normalizeH="0" baseline="0" noProof="0">
              <a:uLnTx/>
              <a:uFillTx/>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94043" y="274638"/>
            <a:ext cx="10692765" cy="1143000"/>
          </a:xfrm>
          <a:prstGeom prst="rect">
            <a:avLst/>
          </a:prstGeom>
        </p:spPr>
        <p:txBody>
          <a:bodyPr vert="horz"/>
          <a:lstStyle>
            <a:lvl1pPr>
              <a:defRPr/>
            </a:lvl1pPr>
          </a:lstStyle>
          <a:p>
            <a:pPr fontAlgn="base"/>
            <a:r>
              <a:rPr kumimoji="1" lang="zh-CN" altLang="en-US" sz="4400" b="0" i="0" u="none" strike="noStrike" kern="1200" cap="none" spc="0" normalizeH="0" baseline="0" noProof="0">
                <a:uLnTx/>
                <a:uFillTx/>
              </a:rPr>
              <a:t>单击此处编辑母版标题样式</a:t>
            </a:r>
            <a:endParaRPr kumimoji="1" lang="zh-CN" altLang="en-US" sz="4400" b="0" i="0" u="none" strike="noStrike" kern="1200" cap="none" spc="0" normalizeH="0" baseline="0" noProof="0">
              <a:uLnTx/>
              <a:uFillTx/>
            </a:endParaRPr>
          </a:p>
        </p:txBody>
      </p:sp>
      <p:sp>
        <p:nvSpPr>
          <p:cNvPr id="3" name="文本占位符 2"/>
          <p:cNvSpPr>
            <a:spLocks noGrp="1"/>
          </p:cNvSpPr>
          <p:nvPr>
            <p:ph type="body" idx="1"/>
          </p:nvPr>
        </p:nvSpPr>
        <p:spPr>
          <a:xfrm>
            <a:off x="594043" y="1535113"/>
            <a:ext cx="5249439"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kumimoji="1" lang="zh-CN" altLang="en-US" sz="2400" b="1" i="0" u="none" strike="noStrike" kern="1200" cap="none" spc="0" normalizeH="0" baseline="0" noProof="0">
                <a:uLnTx/>
                <a:uFillTx/>
              </a:rPr>
              <a:t>单击此处编辑母版文本样式</a:t>
            </a:r>
            <a:endParaRPr kumimoji="1" lang="zh-CN" altLang="en-US" sz="2400" b="1" i="0" u="none" strike="noStrike" kern="1200" cap="none" spc="0" normalizeH="0" baseline="0" noProof="0">
              <a:uLnTx/>
              <a:uFillTx/>
            </a:endParaRPr>
          </a:p>
        </p:txBody>
      </p:sp>
      <p:sp>
        <p:nvSpPr>
          <p:cNvPr id="4" name="内容占位符 3"/>
          <p:cNvSpPr>
            <a:spLocks noGrp="1"/>
          </p:cNvSpPr>
          <p:nvPr>
            <p:ph sz="half" idx="2"/>
          </p:nvPr>
        </p:nvSpPr>
        <p:spPr>
          <a:xfrm>
            <a:off x="594043" y="2174875"/>
            <a:ext cx="5249439"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kumimoji="1" lang="zh-CN" altLang="en-US" sz="2400" b="0" i="0" u="none" strike="noStrike" kern="1200" cap="none" spc="0" normalizeH="0" baseline="0" noProof="0">
                <a:uLnTx/>
                <a:uFillTx/>
              </a:rPr>
              <a:t>单击此处编辑母版文本样式</a:t>
            </a:r>
            <a:endParaRPr kumimoji="1" lang="zh-CN" altLang="en-US" sz="2400" b="0" i="0" u="none" strike="noStrike" kern="1200" cap="none" spc="0" normalizeH="0" baseline="0" noProof="0">
              <a:uLnTx/>
              <a:uFillTx/>
            </a:endParaRPr>
          </a:p>
          <a:p>
            <a:pPr lvl="1" fontAlgn="base"/>
            <a:r>
              <a:rPr kumimoji="1" lang="zh-CN" altLang="en-US" sz="2000" b="0" i="0" u="none" strike="noStrike" kern="1200" cap="none" spc="0" normalizeH="0" baseline="0" noProof="0">
                <a:uLnTx/>
                <a:uFillTx/>
              </a:rPr>
              <a:t>二级</a:t>
            </a:r>
            <a:endParaRPr kumimoji="1" lang="zh-CN" altLang="en-US" sz="2000" b="0" i="0" u="none" strike="noStrike" kern="1200" cap="none" spc="0" normalizeH="0" baseline="0" noProof="0">
              <a:uLnTx/>
              <a:uFillTx/>
            </a:endParaRPr>
          </a:p>
          <a:p>
            <a:pPr lvl="2" fontAlgn="base"/>
            <a:r>
              <a:rPr kumimoji="1" lang="zh-CN" altLang="en-US" sz="1800" b="0" i="0" u="none" strike="noStrike" kern="1200" cap="none" spc="0" normalizeH="0" baseline="0" noProof="0">
                <a:uLnTx/>
                <a:uFillTx/>
              </a:rPr>
              <a:t>三级</a:t>
            </a:r>
            <a:endParaRPr kumimoji="1" lang="zh-CN" altLang="en-US" sz="1800" b="0" i="0" u="none" strike="noStrike" kern="1200" cap="none" spc="0" normalizeH="0" baseline="0" noProof="0">
              <a:uLnTx/>
              <a:uFillTx/>
            </a:endParaRPr>
          </a:p>
          <a:p>
            <a:pPr lvl="3" fontAlgn="base"/>
            <a:r>
              <a:rPr kumimoji="1" lang="zh-CN" altLang="en-US" sz="1600" b="0" i="0" u="none" strike="noStrike" kern="1200" cap="none" spc="0" normalizeH="0" baseline="0" noProof="0">
                <a:uLnTx/>
                <a:uFillTx/>
              </a:rPr>
              <a:t>四级</a:t>
            </a:r>
            <a:endParaRPr kumimoji="1" lang="zh-CN" altLang="en-US" sz="1600" b="0" i="0" u="none" strike="noStrike" kern="1200" cap="none" spc="0" normalizeH="0" baseline="0" noProof="0">
              <a:uLnTx/>
              <a:uFillTx/>
            </a:endParaRPr>
          </a:p>
          <a:p>
            <a:pPr lvl="4" fontAlgn="base"/>
            <a:r>
              <a:rPr kumimoji="1" lang="zh-CN" altLang="en-US" sz="1600" b="0" i="0" u="none" strike="noStrike" kern="1200" cap="none" spc="0" normalizeH="0" baseline="0" noProof="0">
                <a:uLnTx/>
                <a:uFillTx/>
              </a:rPr>
              <a:t>五级</a:t>
            </a:r>
            <a:endParaRPr kumimoji="1" lang="zh-CN" altLang="en-US" sz="1600" b="0" i="0" u="none" strike="noStrike" kern="1200" cap="none" spc="0" normalizeH="0" baseline="0" noProof="0">
              <a:uLnTx/>
              <a:uFillTx/>
            </a:endParaRPr>
          </a:p>
        </p:txBody>
      </p:sp>
      <p:sp>
        <p:nvSpPr>
          <p:cNvPr id="5" name="文本占位符 4"/>
          <p:cNvSpPr>
            <a:spLocks noGrp="1"/>
          </p:cNvSpPr>
          <p:nvPr>
            <p:ph type="body" sz="quarter" idx="3"/>
          </p:nvPr>
        </p:nvSpPr>
        <p:spPr>
          <a:xfrm>
            <a:off x="6035307" y="1535113"/>
            <a:ext cx="5251501"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kumimoji="1" lang="zh-CN" altLang="en-US" sz="2400" b="1" i="0" u="none" strike="noStrike" kern="1200" cap="none" spc="0" normalizeH="0" baseline="0" noProof="0">
                <a:uLnTx/>
                <a:uFillTx/>
              </a:rPr>
              <a:t>单击此处编辑母版文本样式</a:t>
            </a:r>
            <a:endParaRPr kumimoji="1" lang="zh-CN" altLang="en-US" sz="2400" b="1" i="0" u="none" strike="noStrike" kern="1200" cap="none" spc="0" normalizeH="0" baseline="0" noProof="0">
              <a:uLnTx/>
              <a:uFillTx/>
            </a:endParaRPr>
          </a:p>
        </p:txBody>
      </p:sp>
      <p:sp>
        <p:nvSpPr>
          <p:cNvPr id="6" name="内容占位符 5"/>
          <p:cNvSpPr>
            <a:spLocks noGrp="1"/>
          </p:cNvSpPr>
          <p:nvPr>
            <p:ph sz="quarter" idx="4"/>
          </p:nvPr>
        </p:nvSpPr>
        <p:spPr>
          <a:xfrm>
            <a:off x="6035307" y="2174875"/>
            <a:ext cx="5251501"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kumimoji="1" lang="zh-CN" altLang="en-US" sz="2400" b="0" i="0" u="none" strike="noStrike" kern="1200" cap="none" spc="0" normalizeH="0" baseline="0" noProof="0">
                <a:uLnTx/>
                <a:uFillTx/>
              </a:rPr>
              <a:t>单击此处编辑母版文本样式</a:t>
            </a:r>
            <a:endParaRPr kumimoji="1" lang="zh-CN" altLang="en-US" sz="2400" b="0" i="0" u="none" strike="noStrike" kern="1200" cap="none" spc="0" normalizeH="0" baseline="0" noProof="0">
              <a:uLnTx/>
              <a:uFillTx/>
            </a:endParaRPr>
          </a:p>
          <a:p>
            <a:pPr lvl="1" fontAlgn="base"/>
            <a:r>
              <a:rPr kumimoji="1" lang="zh-CN" altLang="en-US" sz="2000" b="0" i="0" u="none" strike="noStrike" kern="1200" cap="none" spc="0" normalizeH="0" baseline="0" noProof="0">
                <a:uLnTx/>
                <a:uFillTx/>
              </a:rPr>
              <a:t>二级</a:t>
            </a:r>
            <a:endParaRPr kumimoji="1" lang="zh-CN" altLang="en-US" sz="2000" b="0" i="0" u="none" strike="noStrike" kern="1200" cap="none" spc="0" normalizeH="0" baseline="0" noProof="0">
              <a:uLnTx/>
              <a:uFillTx/>
            </a:endParaRPr>
          </a:p>
          <a:p>
            <a:pPr lvl="2" fontAlgn="base"/>
            <a:r>
              <a:rPr kumimoji="1" lang="zh-CN" altLang="en-US" sz="1800" b="0" i="0" u="none" strike="noStrike" kern="1200" cap="none" spc="0" normalizeH="0" baseline="0" noProof="0">
                <a:uLnTx/>
                <a:uFillTx/>
              </a:rPr>
              <a:t>三级</a:t>
            </a:r>
            <a:endParaRPr kumimoji="1" lang="zh-CN" altLang="en-US" sz="1800" b="0" i="0" u="none" strike="noStrike" kern="1200" cap="none" spc="0" normalizeH="0" baseline="0" noProof="0">
              <a:uLnTx/>
              <a:uFillTx/>
            </a:endParaRPr>
          </a:p>
          <a:p>
            <a:pPr lvl="3" fontAlgn="base"/>
            <a:r>
              <a:rPr kumimoji="1" lang="zh-CN" altLang="en-US" sz="1600" b="0" i="0" u="none" strike="noStrike" kern="1200" cap="none" spc="0" normalizeH="0" baseline="0" noProof="0">
                <a:uLnTx/>
                <a:uFillTx/>
              </a:rPr>
              <a:t>四级</a:t>
            </a:r>
            <a:endParaRPr kumimoji="1" lang="zh-CN" altLang="en-US" sz="1600" b="0" i="0" u="none" strike="noStrike" kern="1200" cap="none" spc="0" normalizeH="0" baseline="0" noProof="0">
              <a:uLnTx/>
              <a:uFillTx/>
            </a:endParaRPr>
          </a:p>
          <a:p>
            <a:pPr lvl="4" fontAlgn="base"/>
            <a:r>
              <a:rPr kumimoji="1" lang="zh-CN" altLang="en-US" sz="1600" b="0" i="0" u="none" strike="noStrike" kern="1200" cap="none" spc="0" normalizeH="0" baseline="0" noProof="0">
                <a:uLnTx/>
                <a:uFillTx/>
              </a:rPr>
              <a:t>五级</a:t>
            </a:r>
            <a:endParaRPr kumimoji="1" lang="zh-CN" altLang="en-US" sz="1600" b="0" i="0" u="none" strike="noStrike" kern="1200" cap="none" spc="0" normalizeH="0" baseline="0" noProof="0">
              <a:uLnTx/>
              <a:uFillTx/>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594043" y="274638"/>
            <a:ext cx="10692765" cy="1143000"/>
          </a:xfrm>
          <a:prstGeom prst="rect">
            <a:avLst/>
          </a:prstGeom>
        </p:spPr>
        <p:txBody>
          <a:bodyPr vert="horz"/>
          <a:lstStyle/>
          <a:p>
            <a:pPr fontAlgn="base"/>
            <a:r>
              <a:rPr kumimoji="1" lang="zh-CN" altLang="en-US" sz="4400" b="0" i="0" u="none" strike="noStrike" kern="1200" cap="none" spc="0" normalizeH="0" baseline="0" noProof="0">
                <a:uLnTx/>
                <a:uFillTx/>
              </a:rPr>
              <a:t>单击此处编辑母版标题样式</a:t>
            </a:r>
            <a:endParaRPr kumimoji="1" lang="zh-CN" altLang="en-US" sz="4400" b="0" i="0" u="none" strike="noStrike" kern="1200" cap="none" spc="0" normalizeH="0" baseline="0" noProof="0">
              <a:uLnTx/>
              <a:uFillTx/>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94043" y="273050"/>
            <a:ext cx="3908718" cy="1162050"/>
          </a:xfrm>
          <a:prstGeom prst="rect">
            <a:avLst/>
          </a:prstGeom>
        </p:spPr>
        <p:txBody>
          <a:bodyPr vert="horz" anchor="b"/>
          <a:lstStyle>
            <a:lvl1pPr algn="l">
              <a:defRPr sz="2000" b="1"/>
            </a:lvl1pPr>
          </a:lstStyle>
          <a:p>
            <a:pPr fontAlgn="base"/>
            <a:r>
              <a:rPr kumimoji="1" lang="zh-CN" altLang="en-US" sz="2000" b="1" i="0" u="none" strike="noStrike" kern="1200" cap="none" spc="0" normalizeH="0" baseline="0" noProof="0">
                <a:uLnTx/>
                <a:uFillTx/>
              </a:rPr>
              <a:t>单击此处编辑母版标题样式</a:t>
            </a:r>
            <a:endParaRPr kumimoji="1" lang="zh-CN" altLang="en-US" sz="2000" b="1" i="0" u="none" strike="noStrike" kern="1200" cap="none" spc="0" normalizeH="0" baseline="0" noProof="0">
              <a:uLnTx/>
              <a:uFillTx/>
            </a:endParaRPr>
          </a:p>
        </p:txBody>
      </p:sp>
      <p:sp>
        <p:nvSpPr>
          <p:cNvPr id="3" name="内容占位符 2"/>
          <p:cNvSpPr>
            <a:spLocks noGrp="1"/>
          </p:cNvSpPr>
          <p:nvPr>
            <p:ph idx="1"/>
          </p:nvPr>
        </p:nvSpPr>
        <p:spPr>
          <a:xfrm>
            <a:off x="4645083" y="273053"/>
            <a:ext cx="6641725"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kumimoji="1" lang="zh-CN" altLang="en-US" sz="3200" b="0" i="0" u="none" strike="noStrike" kern="1200" cap="none" spc="0" normalizeH="0" baseline="0" noProof="0">
                <a:uLnTx/>
                <a:uFillTx/>
              </a:rPr>
              <a:t>单击此处编辑母版文本样式</a:t>
            </a:r>
            <a:endParaRPr kumimoji="1" lang="zh-CN" altLang="en-US" sz="3200" b="0" i="0" u="none" strike="noStrike" kern="1200" cap="none" spc="0" normalizeH="0" baseline="0" noProof="0">
              <a:uLnTx/>
              <a:uFillTx/>
            </a:endParaRPr>
          </a:p>
          <a:p>
            <a:pPr lvl="1" fontAlgn="base"/>
            <a:r>
              <a:rPr kumimoji="1" lang="zh-CN" altLang="en-US" sz="2800" b="0" i="0" u="none" strike="noStrike" kern="1200" cap="none" spc="0" normalizeH="0" baseline="0" noProof="0">
                <a:uLnTx/>
                <a:uFillTx/>
              </a:rPr>
              <a:t>二级</a:t>
            </a:r>
            <a:endParaRPr kumimoji="1" lang="zh-CN" altLang="en-US" sz="2800" b="0" i="0" u="none" strike="noStrike" kern="1200" cap="none" spc="0" normalizeH="0" baseline="0" noProof="0">
              <a:uLnTx/>
              <a:uFillTx/>
            </a:endParaRPr>
          </a:p>
          <a:p>
            <a:pPr lvl="2" fontAlgn="base"/>
            <a:r>
              <a:rPr kumimoji="1" lang="zh-CN" altLang="en-US" sz="2400" b="0" i="0" u="none" strike="noStrike" kern="1200" cap="none" spc="0" normalizeH="0" baseline="0" noProof="0">
                <a:uLnTx/>
                <a:uFillTx/>
              </a:rPr>
              <a:t>三级</a:t>
            </a:r>
            <a:endParaRPr kumimoji="1" lang="zh-CN" altLang="en-US" sz="2400" b="0" i="0" u="none" strike="noStrike" kern="1200" cap="none" spc="0" normalizeH="0" baseline="0" noProof="0">
              <a:uLnTx/>
              <a:uFillTx/>
            </a:endParaRPr>
          </a:p>
          <a:p>
            <a:pPr lvl="3" fontAlgn="base"/>
            <a:r>
              <a:rPr kumimoji="1" lang="zh-CN" altLang="en-US" sz="2000" b="0" i="0" u="none" strike="noStrike" kern="1200" cap="none" spc="0" normalizeH="0" baseline="0" noProof="0">
                <a:uLnTx/>
                <a:uFillTx/>
              </a:rPr>
              <a:t>四级</a:t>
            </a:r>
            <a:endParaRPr kumimoji="1" lang="zh-CN" altLang="en-US" sz="2000" b="0" i="0" u="none" strike="noStrike" kern="1200" cap="none" spc="0" normalizeH="0" baseline="0" noProof="0">
              <a:uLnTx/>
              <a:uFillTx/>
            </a:endParaRPr>
          </a:p>
          <a:p>
            <a:pPr lvl="4" fontAlgn="base"/>
            <a:r>
              <a:rPr kumimoji="1" lang="zh-CN" altLang="en-US" sz="2000" b="0" i="0" u="none" strike="noStrike" kern="1200" cap="none" spc="0" normalizeH="0" baseline="0" noProof="0">
                <a:uLnTx/>
                <a:uFillTx/>
              </a:rPr>
              <a:t>五级</a:t>
            </a:r>
            <a:endParaRPr kumimoji="1" lang="zh-CN" altLang="en-US" sz="2000" b="0" i="0" u="none" strike="noStrike" kern="1200" cap="none" spc="0" normalizeH="0" baseline="0" noProof="0">
              <a:uLnTx/>
              <a:uFillTx/>
            </a:endParaRPr>
          </a:p>
        </p:txBody>
      </p:sp>
      <p:sp>
        <p:nvSpPr>
          <p:cNvPr id="4" name="文本占位符 3"/>
          <p:cNvSpPr>
            <a:spLocks noGrp="1"/>
          </p:cNvSpPr>
          <p:nvPr>
            <p:ph type="body" sz="half" idx="2"/>
          </p:nvPr>
        </p:nvSpPr>
        <p:spPr>
          <a:xfrm>
            <a:off x="594043" y="1435103"/>
            <a:ext cx="3908718"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kumimoji="1" lang="zh-CN" altLang="en-US" sz="1400" b="0" i="0" u="none" strike="noStrike" kern="1200" cap="none" spc="0" normalizeH="0" baseline="0" noProof="0">
                <a:uLnTx/>
                <a:uFillTx/>
              </a:rPr>
              <a:t>单击此处编辑母版文本样式</a:t>
            </a:r>
            <a:endParaRPr kumimoji="1" lang="zh-CN" altLang="en-US" sz="1400" b="0" i="0" u="none" strike="noStrike" kern="1200" cap="none" spc="0" normalizeH="0" baseline="0" noProof="0">
              <a:uLnTx/>
              <a:uFillTx/>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28730" y="4800600"/>
            <a:ext cx="7128510" cy="566738"/>
          </a:xfrm>
          <a:prstGeom prst="rect">
            <a:avLst/>
          </a:prstGeom>
        </p:spPr>
        <p:txBody>
          <a:bodyPr vert="horz" anchor="b"/>
          <a:lstStyle>
            <a:lvl1pPr algn="l">
              <a:defRPr sz="2000" b="1"/>
            </a:lvl1pPr>
          </a:lstStyle>
          <a:p>
            <a:pPr fontAlgn="base"/>
            <a:r>
              <a:rPr kumimoji="1" lang="zh-CN" altLang="en-US" sz="2000" b="1" i="0" u="none" strike="noStrike" kern="1200" cap="none" spc="0" normalizeH="0" baseline="0" noProof="0">
                <a:uLnTx/>
                <a:uFillTx/>
              </a:rPr>
              <a:t>单击此处编辑母版标题样式</a:t>
            </a:r>
            <a:endParaRPr kumimoji="1" lang="zh-CN" altLang="en-US" sz="2000" b="1" i="0" u="none" strike="noStrike" kern="1200" cap="none" spc="0" normalizeH="0" baseline="0" noProof="0">
              <a:uLnTx/>
              <a:uFillTx/>
            </a:endParaRPr>
          </a:p>
        </p:txBody>
      </p:sp>
      <p:sp>
        <p:nvSpPr>
          <p:cNvPr id="3" name="图片占位符 2"/>
          <p:cNvSpPr>
            <a:spLocks noGrp="1"/>
          </p:cNvSpPr>
          <p:nvPr>
            <p:ph type="pic" idx="1"/>
          </p:nvPr>
        </p:nvSpPr>
        <p:spPr>
          <a:xfrm>
            <a:off x="2328730" y="612775"/>
            <a:ext cx="712851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1" lang="zh-CN" altLang="en-US" sz="3200" b="0" i="0" u="none" strike="noStrike" kern="0" cap="none" spc="0" normalizeH="0" baseline="0" noProof="0">
              <a:ln>
                <a:noFill/>
              </a:ln>
              <a:solidFill>
                <a:schemeClr val="tx1"/>
              </a:solidFill>
              <a:uLnTx/>
              <a:uFillTx/>
              <a:latin typeface="+mn-lt"/>
              <a:ea typeface="+mn-ea"/>
              <a:cs typeface="+mn-cs"/>
            </a:endParaRPr>
          </a:p>
        </p:txBody>
      </p:sp>
      <p:sp>
        <p:nvSpPr>
          <p:cNvPr id="4" name="文本占位符 3"/>
          <p:cNvSpPr>
            <a:spLocks noGrp="1"/>
          </p:cNvSpPr>
          <p:nvPr>
            <p:ph type="body" sz="half" idx="2"/>
          </p:nvPr>
        </p:nvSpPr>
        <p:spPr>
          <a:xfrm>
            <a:off x="2328730" y="5367338"/>
            <a:ext cx="712851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kumimoji="1" lang="zh-CN" altLang="en-US" sz="1400" b="0" i="0" u="none" strike="noStrike" kern="1200" cap="none" spc="0" normalizeH="0" baseline="0" noProof="0">
                <a:uLnTx/>
                <a:uFillTx/>
              </a:rPr>
              <a:t>单击此处编辑母版文本样式</a:t>
            </a:r>
            <a:endParaRPr kumimoji="1" lang="zh-CN" altLang="en-US" sz="1400" b="0" i="0" u="none" strike="noStrike" kern="1200" cap="none" spc="0" normalizeH="0" baseline="0" noProof="0">
              <a:uLnTx/>
              <a:uFillTx/>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2.jpeg"/><Relationship Id="rId16" Type="http://schemas.openxmlformats.org/officeDocument/2006/relationships/image" Target="../media/image1.jpe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Picture 2" descr="边框"/>
          <p:cNvPicPr>
            <a:picLocks noChangeAspect="1"/>
          </p:cNvPicPr>
          <p:nvPr/>
        </p:nvPicPr>
        <p:blipFill>
          <a:blip r:embed="rId16">
            <a:lum bright="6000" contrast="12000"/>
          </a:blip>
          <a:stretch>
            <a:fillRect/>
          </a:stretch>
        </p:blipFill>
        <p:spPr>
          <a:xfrm>
            <a:off x="0" y="0"/>
            <a:ext cx="11880850" cy="6862763"/>
          </a:xfrm>
          <a:prstGeom prst="rect">
            <a:avLst/>
          </a:prstGeom>
          <a:noFill/>
          <a:ln w="9525">
            <a:noFill/>
          </a:ln>
        </p:spPr>
      </p:pic>
      <p:pic>
        <p:nvPicPr>
          <p:cNvPr id="1027" name="Picture 3" descr="bigwh7"/>
          <p:cNvPicPr>
            <a:picLocks noChangeAspect="1"/>
          </p:cNvPicPr>
          <p:nvPr/>
        </p:nvPicPr>
        <p:blipFill>
          <a:blip r:embed="rId17"/>
          <a:stretch>
            <a:fillRect/>
          </a:stretch>
        </p:blipFill>
        <p:spPr>
          <a:xfrm>
            <a:off x="8880475" y="4221163"/>
            <a:ext cx="3000375" cy="2636837"/>
          </a:xfrm>
          <a:prstGeom prst="rect">
            <a:avLst/>
          </a:prstGeom>
          <a:noFill/>
          <a:ln w="9525">
            <a:noFill/>
          </a:ln>
        </p:spPr>
      </p:pic>
      <p:pic>
        <p:nvPicPr>
          <p:cNvPr id="1028" name="Picture 4" descr="边框"/>
          <p:cNvPicPr>
            <a:picLocks noChangeAspect="1"/>
          </p:cNvPicPr>
          <p:nvPr/>
        </p:nvPicPr>
        <p:blipFill>
          <a:blip r:embed="rId16">
            <a:lum bright="-6003" contrast="17999"/>
          </a:blip>
          <a:stretch>
            <a:fillRect/>
          </a:stretch>
        </p:blipFill>
        <p:spPr>
          <a:xfrm>
            <a:off x="0" y="0"/>
            <a:ext cx="1188085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marL="0" indent="0" algn="ctr" defTabSz="914400" rtl="0" eaLnBrk="0" fontAlgn="base" hangingPunct="0">
        <a:lnSpc>
          <a:spcPct val="100000"/>
        </a:lnSpc>
        <a:spcBef>
          <a:spcPct val="0"/>
        </a:spcBef>
        <a:spcAft>
          <a:spcPct val="0"/>
        </a:spcAft>
        <a:buClrTx/>
        <a:buSzTx/>
        <a:buFontTx/>
        <a:buNone/>
        <a:defRPr kumimoji="1" sz="4400" b="0" i="0" u="none" baseline="0">
          <a:solidFill>
            <a:schemeClr val="tx2"/>
          </a:solidFill>
          <a:effectLst/>
          <a:latin typeface="Arial" panose="020B0604020202020204"/>
          <a:ea typeface="宋体" panose="02010600030101010101" pitchFamily="2" charset="-122"/>
          <a:cs typeface="+mj-cs"/>
        </a:defRPr>
      </a:lvl1pPr>
    </p:titleStyle>
    <p:bodyStyle>
      <a:lvl1pPr marL="342900" indent="-342900" algn="l" defTabSz="914400" rtl="0" eaLnBrk="0" fontAlgn="base" hangingPunct="0">
        <a:lnSpc>
          <a:spcPct val="100000"/>
        </a:lnSpc>
        <a:spcBef>
          <a:spcPct val="20000"/>
        </a:spcBef>
        <a:spcAft>
          <a:spcPct val="0"/>
        </a:spcAft>
        <a:buClrTx/>
        <a:buSzTx/>
        <a:buFontTx/>
        <a:buChar char="•"/>
        <a:defRPr kumimoji="1" sz="3200" b="0" i="0" u="none"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1" sz="2800" b="0" i="0" u="none" baseline="0">
          <a:solidFill>
            <a:schemeClr val="tx1"/>
          </a:solidFill>
          <a:effectLst/>
          <a:latin typeface="+mn-lt"/>
          <a:ea typeface="+mn-ea"/>
        </a:defRPr>
      </a:lvl2pPr>
      <a:lvl3pPr marL="1143000" indent="-228600" algn="l" defTabSz="914400" rtl="0" eaLnBrk="0" fontAlgn="base" hangingPunct="0">
        <a:lnSpc>
          <a:spcPct val="100000"/>
        </a:lnSpc>
        <a:spcBef>
          <a:spcPct val="20000"/>
        </a:spcBef>
        <a:spcAft>
          <a:spcPct val="0"/>
        </a:spcAft>
        <a:buClrTx/>
        <a:buSzTx/>
        <a:buFontTx/>
        <a:buChar char="•"/>
        <a:defRPr kumimoji="1" sz="2400" b="0" i="0" u="none" baseline="0">
          <a:solidFill>
            <a:schemeClr val="tx1"/>
          </a:solidFill>
          <a:effectLst/>
          <a:latin typeface="+mn-lt"/>
          <a:ea typeface="+mn-ea"/>
        </a:defRPr>
      </a:lvl3pPr>
      <a:lvl4pPr marL="1600200" indent="-228600" algn="l" defTabSz="914400" rtl="0" eaLnBrk="0" fontAlgn="base" hangingPunct="0">
        <a:lnSpc>
          <a:spcPct val="100000"/>
        </a:lnSpc>
        <a:spcBef>
          <a:spcPct val="20000"/>
        </a:spcBef>
        <a:spcAft>
          <a:spcPct val="0"/>
        </a:spcAft>
        <a:buClrTx/>
        <a:buSzTx/>
        <a:buFontTx/>
        <a:buChar char="–"/>
        <a:defRPr kumimoji="1" sz="2000" b="0" i="0" u="none" baseline="0">
          <a:solidFill>
            <a:schemeClr val="tx1"/>
          </a:solidFill>
          <a:effectLst/>
          <a:latin typeface="+mn-lt"/>
          <a:ea typeface="+mn-ea"/>
        </a:defRPr>
      </a:lvl4pPr>
      <a:lvl5pPr marL="2057400" indent="-228600" algn="l" defTabSz="914400" rtl="0" eaLnBrk="0" fontAlgn="base" hangingPunct="0">
        <a:lnSpc>
          <a:spcPct val="100000"/>
        </a:lnSpc>
        <a:spcBef>
          <a:spcPct val="20000"/>
        </a:spcBef>
        <a:spcAft>
          <a:spcPct val="0"/>
        </a:spcAft>
        <a:buClrTx/>
        <a:buSzTx/>
        <a:buFontTx/>
        <a:buChar char="»"/>
        <a:defRPr kumimoji="1" sz="2000" b="0" i="0" u="none" baseline="0">
          <a:solidFill>
            <a:schemeClr val="tx1"/>
          </a:solidFill>
          <a:effectLst/>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indent="0" algn="l" defTabSz="4572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4572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4572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4572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4572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image" Target="../media/image22.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3.png"/><Relationship Id="rId3" Type="http://schemas.openxmlformats.org/officeDocument/2006/relationships/tags" Target="../tags/tag3.xml"/><Relationship Id="rId2" Type="http://schemas.microsoft.com/office/2007/relationships/media" Target="../media/audio1.wav"/><Relationship Id="rId1" Type="http://schemas.openxmlformats.org/officeDocument/2006/relationships/audio" Target="../media/audio1.wav"/></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slide" Target="slide16.xml"/><Relationship Id="rId5" Type="http://schemas.openxmlformats.org/officeDocument/2006/relationships/slide" Target="slide11.xml"/><Relationship Id="rId4" Type="http://schemas.openxmlformats.org/officeDocument/2006/relationships/slide" Target="slide7.xml"/><Relationship Id="rId3" Type="http://schemas.openxmlformats.org/officeDocument/2006/relationships/slide" Target="slide4.xml"/><Relationship Id="rId2" Type="http://schemas.openxmlformats.org/officeDocument/2006/relationships/image" Target="../media/image6.jpe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slide" Target="slide3.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jpeg"/><Relationship Id="rId3" Type="http://schemas.openxmlformats.org/officeDocument/2006/relationships/tags" Target="../tags/tag2.xml"/><Relationship Id="rId2" Type="http://schemas.openxmlformats.org/officeDocument/2006/relationships/image" Target="../media/image4.png"/><Relationship Id="rId1" Type="http://schemas.openxmlformats.org/officeDocument/2006/relationships/slide" Target="slide3.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8" name="图片 4097"/>
          <p:cNvPicPr>
            <a:picLocks noChangeAspect="1"/>
          </p:cNvPicPr>
          <p:nvPr/>
        </p:nvPicPr>
        <p:blipFill>
          <a:blip r:embed="rId1"/>
          <a:srcRect t="13870" b="11519"/>
          <a:stretch>
            <a:fillRect/>
          </a:stretch>
        </p:blipFill>
        <p:spPr>
          <a:xfrm>
            <a:off x="2813685" y="404813"/>
            <a:ext cx="5688013" cy="6048375"/>
          </a:xfrm>
          <a:prstGeom prst="rect">
            <a:avLst/>
          </a:prstGeom>
          <a:noFill/>
          <a:ln w="9525">
            <a:noFill/>
          </a:ln>
        </p:spPr>
      </p:pic>
      <p:sp>
        <p:nvSpPr>
          <p:cNvPr id="4100" name="标题 4099"/>
          <p:cNvSpPr>
            <a:spLocks noGrp="1"/>
          </p:cNvSpPr>
          <p:nvPr>
            <p:ph type="ctrTitle"/>
          </p:nvPr>
        </p:nvSpPr>
        <p:spPr>
          <a:xfrm>
            <a:off x="1891665" y="3103880"/>
            <a:ext cx="7772400" cy="1439863"/>
          </a:xfrm>
          <a:solidFill>
            <a:schemeClr val="bg1">
              <a:alpha val="100000"/>
            </a:schemeClr>
          </a:solidFill>
        </p:spPr>
        <p:txBody>
          <a:bodyPr vert="horz" wrap="square" anchor="ctr" anchorCtr="0"/>
          <a:p>
            <a:pPr defTabSz="914400">
              <a:buSzTx/>
              <a:buFontTx/>
              <a:buNone/>
            </a:pPr>
            <a:r>
              <a:rPr lang="zh-CN" altLang="en-US" sz="5400" b="1" kern="1200" baseline="0" dirty="0">
                <a:solidFill>
                  <a:srgbClr val="CC0000"/>
                </a:solidFill>
                <a:latin typeface="Aharoni" panose="02010803020104030203" charset="0"/>
                <a:ea typeface="中山行书百年纪念版" pitchFamily="1" charset="-122"/>
                <a:cs typeface="Aharoni" panose="02010803020104030203" charset="0"/>
              </a:rPr>
              <a:t>Chinese Paper</a:t>
            </a:r>
            <a:r>
              <a:rPr lang="en-US" altLang="zh-CN" sz="5400" b="1" kern="1200" baseline="0" dirty="0">
                <a:solidFill>
                  <a:srgbClr val="CC0000"/>
                </a:solidFill>
                <a:latin typeface="Aharoni" panose="02010803020104030203" charset="0"/>
                <a:ea typeface="中山行书百年纪念版" pitchFamily="1" charset="-122"/>
                <a:cs typeface="Aharoni" panose="02010803020104030203" charset="0"/>
              </a:rPr>
              <a:t>-c</a:t>
            </a:r>
            <a:r>
              <a:rPr lang="zh-CN" altLang="en-US" sz="5400" b="1" kern="1200" baseline="0" dirty="0">
                <a:solidFill>
                  <a:srgbClr val="CC0000"/>
                </a:solidFill>
                <a:latin typeface="Aharoni" panose="02010803020104030203" charset="0"/>
                <a:ea typeface="中山行书百年纪念版" pitchFamily="1" charset="-122"/>
                <a:cs typeface="Aharoni" panose="02010803020104030203" charset="0"/>
              </a:rPr>
              <a:t>utting</a:t>
            </a:r>
            <a:endParaRPr lang="zh-CN" altLang="en-US" sz="5400" b="1" kern="1200" baseline="0" dirty="0">
              <a:solidFill>
                <a:srgbClr val="CC0000"/>
              </a:solidFill>
              <a:latin typeface="Aharoni" panose="02010803020104030203" charset="0"/>
              <a:ea typeface="中山行书百年纪念版" pitchFamily="1" charset="-122"/>
              <a:cs typeface="Aharoni" panose="02010803020104030203"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标题 1"/>
          <p:cNvSpPr txBox="1"/>
          <p:nvPr/>
        </p:nvSpPr>
        <p:spPr>
          <a:xfrm>
            <a:off x="2835275" y="1247140"/>
            <a:ext cx="5196840" cy="773430"/>
          </a:xfrm>
          <a:prstGeom prst="rect">
            <a:avLst/>
          </a:prstGeom>
        </p:spPr>
        <p:txBody>
          <a:bodyPr vert="horz" lIns="68580" tIns="34290" rIns="68580" bIns="34290" rtlCol="0" anchor="b">
            <a:noAutofit/>
          </a:bodyPr>
          <a:lstStyle>
            <a:lvl1pPr>
              <a:lnSpc>
                <a:spcPct val="90000"/>
              </a:lnSpc>
              <a:spcBef>
                <a:spcPct val="0"/>
              </a:spcBef>
              <a:buNone/>
              <a:defRPr sz="4800" b="1" i="0" baseline="0">
                <a:solidFill>
                  <a:srgbClr val="FF0000"/>
                </a:solidFill>
                <a:effectLst/>
                <a:latin typeface="迷你简剪纸" panose="03000509000000000000" pitchFamily="65" charset="-122"/>
                <a:ea typeface="迷你简剪纸" panose="03000509000000000000" pitchFamily="65" charset="-122"/>
                <a:cs typeface="+mj-cs"/>
              </a:defRPr>
            </a:lvl1pPr>
          </a:lstStyle>
          <a:p>
            <a:pPr algn="l">
              <a:buClrTx/>
              <a:buSzTx/>
              <a:buFontTx/>
            </a:pPr>
            <a:r>
              <a:rPr lang="en-US" altLang="zh-CN" sz="4000" dirty="0">
                <a:ln w="0"/>
                <a:effectLst>
                  <a:outerShdw blurRad="38100" dist="19050" dir="2700000" algn="tl" rotWithShape="0">
                    <a:schemeClr val="dk1">
                      <a:alpha val="40000"/>
                    </a:schemeClr>
                  </a:outerShdw>
                </a:effectLst>
                <a:latin typeface="Aharoni" panose="02010803020104030203" charset="0"/>
                <a:cs typeface="Aharoni" panose="02010803020104030203" charset="0"/>
                <a:sym typeface="+mn-ea"/>
              </a:rPr>
              <a:t>Various Purposes</a:t>
            </a:r>
            <a:endParaRPr lang="en-US" altLang="zh-CN" sz="4000" dirty="0">
              <a:ln w="0"/>
              <a:effectLst>
                <a:outerShdw blurRad="38100" dist="19050" dir="2700000" algn="tl" rotWithShape="0">
                  <a:schemeClr val="dk1">
                    <a:alpha val="40000"/>
                  </a:schemeClr>
                </a:outerShdw>
              </a:effectLst>
              <a:latin typeface="Aharoni" panose="02010803020104030203" charset="0"/>
              <a:cs typeface="Aharoni" panose="02010803020104030203" charset="0"/>
              <a:sym typeface="+mn-ea"/>
            </a:endParaRPr>
          </a:p>
        </p:txBody>
      </p:sp>
      <p:pic>
        <p:nvPicPr>
          <p:cNvPr id="7" name="图片 6"/>
          <p:cNvPicPr>
            <a:picLocks noChangeAspect="1"/>
          </p:cNvPicPr>
          <p:nvPr/>
        </p:nvPicPr>
        <p:blipFill>
          <a:blip r:embed="rId1" cstate="email"/>
          <a:stretch>
            <a:fillRect/>
          </a:stretch>
        </p:blipFill>
        <p:spPr>
          <a:xfrm>
            <a:off x="1619885" y="1268730"/>
            <a:ext cx="1026160" cy="864235"/>
          </a:xfrm>
          <a:prstGeom prst="rect">
            <a:avLst/>
          </a:prstGeom>
        </p:spPr>
      </p:pic>
      <p:pic>
        <p:nvPicPr>
          <p:cNvPr id="12290" name="图片 16386" descr="2012040242472537"/>
          <p:cNvPicPr/>
          <p:nvPr/>
        </p:nvPicPr>
        <p:blipFill>
          <a:blip r:embed="rId2"/>
          <a:stretch>
            <a:fillRect/>
          </a:stretch>
        </p:blipFill>
        <p:spPr>
          <a:xfrm>
            <a:off x="1619568" y="2616200"/>
            <a:ext cx="2520000" cy="1800000"/>
          </a:xfrm>
          <a:prstGeom prst="ellipse">
            <a:avLst/>
          </a:prstGeom>
          <a:noFill/>
          <a:ln w="9525">
            <a:noFill/>
          </a:ln>
        </p:spPr>
      </p:pic>
      <p:pic>
        <p:nvPicPr>
          <p:cNvPr id="12291" name="图片 17410" descr="580587_191261de361"/>
          <p:cNvPicPr/>
          <p:nvPr/>
        </p:nvPicPr>
        <p:blipFill>
          <a:blip r:embed="rId3"/>
          <a:stretch>
            <a:fillRect/>
          </a:stretch>
        </p:blipFill>
        <p:spPr>
          <a:xfrm>
            <a:off x="5004435" y="2636520"/>
            <a:ext cx="2520000" cy="1800000"/>
          </a:xfrm>
          <a:prstGeom prst="ellipse">
            <a:avLst/>
          </a:prstGeom>
          <a:noFill/>
          <a:ln w="9525">
            <a:noFill/>
          </a:ln>
        </p:spPr>
      </p:pic>
      <p:sp>
        <p:nvSpPr>
          <p:cNvPr id="4" name="文本框 3"/>
          <p:cNvSpPr txBox="1"/>
          <p:nvPr/>
        </p:nvSpPr>
        <p:spPr>
          <a:xfrm>
            <a:off x="1908175" y="4640580"/>
            <a:ext cx="1585595" cy="460375"/>
          </a:xfrm>
          <a:prstGeom prst="rect">
            <a:avLst/>
          </a:prstGeom>
          <a:noFill/>
        </p:spPr>
        <p:txBody>
          <a:bodyPr wrap="square" rtlCol="0">
            <a:spAutoFit/>
          </a:bodyPr>
          <a:p>
            <a:pPr marR="0" defTabSz="914400" eaLnBrk="0" hangingPunct="0">
              <a:buClrTx/>
              <a:buSzTx/>
            </a:pPr>
            <a:r>
              <a:rPr kumimoji="0" lang="en-US" altLang="zh-CN" sz="2400" b="1" kern="1200" cap="none" spc="0" normalizeH="0" baseline="0" noProof="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rPr>
              <a:t>tea set</a:t>
            </a:r>
            <a:endParaRPr kumimoji="0" lang="en-US" altLang="zh-CN" sz="2400" b="1" kern="1200" cap="none" spc="0" normalizeH="0" baseline="0" noProof="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p:txBody>
      </p:sp>
      <p:sp>
        <p:nvSpPr>
          <p:cNvPr id="5" name="文本框 4"/>
          <p:cNvSpPr txBox="1"/>
          <p:nvPr/>
        </p:nvSpPr>
        <p:spPr>
          <a:xfrm>
            <a:off x="4696460" y="4640580"/>
            <a:ext cx="5193030" cy="829945"/>
          </a:xfrm>
          <a:prstGeom prst="rect">
            <a:avLst/>
          </a:prstGeom>
          <a:noFill/>
        </p:spPr>
        <p:txBody>
          <a:bodyPr wrap="square" rtlCol="0">
            <a:spAutoFit/>
            <a:scene3d>
              <a:camera prst="orthographicFront"/>
              <a:lightRig rig="threePt" dir="t"/>
            </a:scene3d>
          </a:bodyPr>
          <a:p>
            <a:pPr marR="0" algn="l" defTabSz="914400" eaLnBrk="0" hangingPunct="0">
              <a:buClrTx/>
              <a:buSzTx/>
              <a:buFontTx/>
            </a:pPr>
            <a:r>
              <a:rPr kumimoji="0" lang="en-US" altLang="zh-CN" sz="2400" b="1" kern="1200" cap="none" spc="0" normalizeH="0" baseline="0" noProof="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rPr>
              <a:t>mobile phone shell</a:t>
            </a:r>
            <a:endParaRPr kumimoji="0" lang="en-US" altLang="zh-CN" sz="2400" b="1" kern="1200" cap="none" spc="0" normalizeH="0" baseline="0" noProof="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a:p>
            <a:pPr marR="0" algn="l" defTabSz="914400" eaLnBrk="0" hangingPunct="0">
              <a:buClrTx/>
              <a:buSzTx/>
              <a:buFontTx/>
            </a:pPr>
            <a:r>
              <a:rPr kumimoji="0" lang="en-US" altLang="zh-CN" sz="2400" b="1" kern="1200" cap="none" spc="0" normalizeH="0" baseline="0" noProof="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rPr>
              <a:t>mobile phone wallpaper</a:t>
            </a:r>
            <a:endParaRPr kumimoji="0" lang="en-US" altLang="zh-CN" sz="2400" b="1" kern="1200" cap="none" spc="0" normalizeH="0" baseline="0" noProof="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p:txBody>
      </p:sp>
      <p:pic>
        <p:nvPicPr>
          <p:cNvPr id="13313" name="图片 18433" descr="228804"/>
          <p:cNvPicPr/>
          <p:nvPr/>
        </p:nvPicPr>
        <p:blipFill>
          <a:blip r:embed="rId4"/>
          <a:stretch>
            <a:fillRect/>
          </a:stretch>
        </p:blipFill>
        <p:spPr>
          <a:xfrm>
            <a:off x="8028305" y="2528570"/>
            <a:ext cx="2520000" cy="1800000"/>
          </a:xfrm>
          <a:prstGeom prst="ellipse">
            <a:avLst/>
          </a:prstGeom>
          <a:noFill/>
          <a:ln w="9525">
            <a:noFill/>
          </a:ln>
        </p:spPr>
      </p:pic>
      <p:sp>
        <p:nvSpPr>
          <p:cNvPr id="6" name="动作按钮: 后退或前一项 5">
            <a:hlinkClick r:id="rId5" action="ppaction://hlinksldjump"/>
          </p:cNvPr>
          <p:cNvSpPr/>
          <p:nvPr/>
        </p:nvSpPr>
        <p:spPr>
          <a:xfrm>
            <a:off x="1619885" y="1196340"/>
            <a:ext cx="1043940" cy="1043940"/>
          </a:xfrm>
          <a:prstGeom prst="actionButtonBackPrevious">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 name="文本框 1"/>
          <p:cNvSpPr txBox="1"/>
          <p:nvPr/>
        </p:nvSpPr>
        <p:spPr>
          <a:xfrm>
            <a:off x="8676640" y="4652645"/>
            <a:ext cx="1585595" cy="460375"/>
          </a:xfrm>
          <a:prstGeom prst="rect">
            <a:avLst/>
          </a:prstGeom>
          <a:noFill/>
        </p:spPr>
        <p:txBody>
          <a:bodyPr wrap="square" rtlCol="0">
            <a:spAutoFit/>
          </a:bodyPr>
          <a:p>
            <a:pPr marR="0" defTabSz="914400" eaLnBrk="0" hangingPunct="0">
              <a:buClrTx/>
              <a:buSzTx/>
            </a:pPr>
            <a:r>
              <a:rPr kumimoji="0" lang="en-US" altLang="zh-CN" sz="2400" b="1" kern="1200" cap="none" spc="0" normalizeH="0" baseline="0" noProof="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rPr>
              <a:t>artwork</a:t>
            </a:r>
            <a:endParaRPr kumimoji="0" lang="en-US" altLang="zh-CN" sz="2400" b="1" kern="1200" cap="none" spc="0" normalizeH="0" baseline="0" noProof="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291"/>
                                        </p:tgtEl>
                                        <p:attrNameLst>
                                          <p:attrName>style.visibility</p:attrName>
                                        </p:attrNameLst>
                                      </p:cBhvr>
                                      <p:to>
                                        <p:strVal val="visible"/>
                                      </p:to>
                                    </p:set>
                                    <p:anim calcmode="lin" valueType="num">
                                      <p:cBhvr additive="base">
                                        <p:cTn id="17" dur="500" fill="hold"/>
                                        <p:tgtEl>
                                          <p:spTgt spid="12291"/>
                                        </p:tgtEl>
                                        <p:attrNameLst>
                                          <p:attrName>ppt_x</p:attrName>
                                        </p:attrNameLst>
                                      </p:cBhvr>
                                      <p:tavLst>
                                        <p:tav tm="0">
                                          <p:val>
                                            <p:strVal val="#ppt_x"/>
                                          </p:val>
                                        </p:tav>
                                        <p:tav tm="100000">
                                          <p:val>
                                            <p:strVal val="#ppt_x"/>
                                          </p:val>
                                        </p:tav>
                                      </p:tavLst>
                                    </p:anim>
                                    <p:anim calcmode="lin" valueType="num">
                                      <p:cBhvr additive="base">
                                        <p:cTn id="18" dur="500" fill="hold"/>
                                        <p:tgtEl>
                                          <p:spTgt spid="1229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313"/>
                                        </p:tgtEl>
                                        <p:attrNameLst>
                                          <p:attrName>style.visibility</p:attrName>
                                        </p:attrNameLst>
                                      </p:cBhvr>
                                      <p:to>
                                        <p:strVal val="visible"/>
                                      </p:to>
                                    </p:set>
                                    <p:anim calcmode="lin" valueType="num">
                                      <p:cBhvr additive="base">
                                        <p:cTn id="27" dur="500" fill="hold"/>
                                        <p:tgtEl>
                                          <p:spTgt spid="13313"/>
                                        </p:tgtEl>
                                        <p:attrNameLst>
                                          <p:attrName>ppt_x</p:attrName>
                                        </p:attrNameLst>
                                      </p:cBhvr>
                                      <p:tavLst>
                                        <p:tav tm="0">
                                          <p:val>
                                            <p:strVal val="#ppt_x"/>
                                          </p:val>
                                        </p:tav>
                                        <p:tav tm="100000">
                                          <p:val>
                                            <p:strVal val="#ppt_x"/>
                                          </p:val>
                                        </p:tav>
                                      </p:tavLst>
                                    </p:anim>
                                    <p:anim calcmode="lin" valueType="num">
                                      <p:cBhvr additive="base">
                                        <p:cTn id="28" dur="500" fill="hold"/>
                                        <p:tgtEl>
                                          <p:spTgt spid="133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1" name="直接连接符 10"/>
          <p:cNvCxnSpPr/>
          <p:nvPr/>
        </p:nvCxnSpPr>
        <p:spPr>
          <a:xfrm>
            <a:off x="2700243" y="2492651"/>
            <a:ext cx="1349" cy="3059988"/>
          </a:xfrm>
          <a:prstGeom prst="line">
            <a:avLst/>
          </a:prstGeom>
          <a:ln w="31750">
            <a:solidFill>
              <a:srgbClr val="FF0000"/>
            </a:solidFill>
            <a:prstDash val="lgDashDotDot"/>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1" cstate="email"/>
          <a:stretch>
            <a:fillRect/>
          </a:stretch>
        </p:blipFill>
        <p:spPr>
          <a:xfrm>
            <a:off x="1619885" y="1268730"/>
            <a:ext cx="1026160" cy="864235"/>
          </a:xfrm>
          <a:prstGeom prst="rect">
            <a:avLst/>
          </a:prstGeom>
        </p:spPr>
      </p:pic>
      <p:sp>
        <p:nvSpPr>
          <p:cNvPr id="3" name="文本框 2"/>
          <p:cNvSpPr txBox="1"/>
          <p:nvPr/>
        </p:nvSpPr>
        <p:spPr>
          <a:xfrm>
            <a:off x="612140" y="3416300"/>
            <a:ext cx="2070100" cy="953135"/>
          </a:xfrm>
          <a:prstGeom prst="rect">
            <a:avLst/>
          </a:prstGeom>
          <a:noFill/>
        </p:spPr>
        <p:txBody>
          <a:bodyPr wrap="square" rtlCol="0" anchor="t">
            <a:spAutoFit/>
          </a:bodyPr>
          <a:p>
            <a:pPr eaLnBrk="0" hangingPunct="0"/>
            <a:r>
              <a:rPr lang="en-US" altLang="zh-CN" sz="2800" b="1" dirty="0">
                <a:ln w="0"/>
                <a:solidFill>
                  <a:srgbClr val="FF0000"/>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sym typeface="+mn-ea"/>
              </a:rPr>
              <a:t>Tools used </a:t>
            </a:r>
            <a:endParaRPr lang="en-US" altLang="zh-CN" sz="2800" b="1" dirty="0">
              <a:ln w="0"/>
              <a:solidFill>
                <a:srgbClr val="FF0000"/>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a:p>
            <a:pPr algn="l" eaLnBrk="0" hangingPunct="0"/>
            <a:r>
              <a:rPr lang="en-US" altLang="zh-CN" sz="2800" b="1" dirty="0">
                <a:ln w="0"/>
                <a:solidFill>
                  <a:srgbClr val="FF0000"/>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sym typeface="+mn-ea"/>
              </a:rPr>
              <a:t> </a:t>
            </a:r>
            <a:endParaRPr lang="en-US" altLang="zh-CN" sz="2800" b="1" dirty="0">
              <a:ln w="0"/>
              <a:solidFill>
                <a:srgbClr val="FF0000"/>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p:txBody>
      </p:sp>
      <p:sp>
        <p:nvSpPr>
          <p:cNvPr id="4" name="标题 1"/>
          <p:cNvSpPr txBox="1"/>
          <p:nvPr/>
        </p:nvSpPr>
        <p:spPr>
          <a:xfrm>
            <a:off x="2844165" y="1268730"/>
            <a:ext cx="2460625" cy="773430"/>
          </a:xfrm>
          <a:prstGeom prst="rect">
            <a:avLst/>
          </a:prstGeom>
        </p:spPr>
        <p:txBody>
          <a:bodyPr vert="horz" lIns="68580" tIns="34290" rIns="68580" bIns="34290" rtlCol="0" anchor="b">
            <a:noAutofit/>
          </a:bodyPr>
          <a:lstStyle>
            <a:lvl1pPr>
              <a:lnSpc>
                <a:spcPct val="90000"/>
              </a:lnSpc>
              <a:spcBef>
                <a:spcPct val="0"/>
              </a:spcBef>
              <a:buNone/>
              <a:defRPr sz="4800" b="1" i="0" baseline="0">
                <a:solidFill>
                  <a:srgbClr val="FF0000"/>
                </a:solidFill>
                <a:effectLst/>
                <a:latin typeface="迷你简剪纸" panose="03000509000000000000" pitchFamily="65" charset="-122"/>
                <a:ea typeface="迷你简剪纸" panose="03000509000000000000" pitchFamily="65" charset="-122"/>
                <a:cs typeface="+mj-cs"/>
              </a:defRPr>
            </a:lvl1pPr>
          </a:lstStyle>
          <a:p>
            <a:r>
              <a:rPr lang="en-US" altLang="zh-CN" sz="4000" dirty="0">
                <a:latin typeface="Aharoni" panose="02010803020104030203" charset="0"/>
                <a:ea typeface="迷你简剪纸" panose="03000509000000000000"/>
                <a:cs typeface="Aharoni" panose="02010803020104030203" charset="0"/>
                <a:sym typeface="+mn-ea"/>
              </a:rPr>
              <a:t>Methods</a:t>
            </a:r>
            <a:endParaRPr lang="en-US" altLang="zh-CN" sz="4000" dirty="0">
              <a:ln w="0"/>
              <a:effectLst>
                <a:outerShdw blurRad="38100" dist="19050" dir="2700000" algn="tl" rotWithShape="0">
                  <a:schemeClr val="dk1">
                    <a:alpha val="40000"/>
                  </a:schemeClr>
                </a:outerShdw>
              </a:effectLst>
              <a:latin typeface="Aharoni" panose="02010803020104030203" charset="0"/>
              <a:cs typeface="Aharoni" panose="02010803020104030203" charset="0"/>
              <a:sym typeface="+mn-ea"/>
            </a:endParaRPr>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5816" r="4189"/>
          <a:stretch>
            <a:fillRect/>
          </a:stretch>
        </p:blipFill>
        <p:spPr>
          <a:xfrm>
            <a:off x="7380605" y="2420620"/>
            <a:ext cx="3660775" cy="2687955"/>
          </a:xfrm>
          <a:prstGeom prst="ellipse">
            <a:avLst/>
          </a:prstGeom>
        </p:spPr>
      </p:pic>
      <p:sp>
        <p:nvSpPr>
          <p:cNvPr id="12293" name="文本框 15365"/>
          <p:cNvSpPr txBox="1"/>
          <p:nvPr/>
        </p:nvSpPr>
        <p:spPr>
          <a:xfrm>
            <a:off x="2844165" y="2444750"/>
            <a:ext cx="4014470" cy="3107690"/>
          </a:xfrm>
          <a:prstGeom prst="rect">
            <a:avLst/>
          </a:prstGeom>
          <a:noFill/>
          <a:ln w="9525">
            <a:noFill/>
          </a:ln>
        </p:spPr>
        <p:txBody>
          <a:bodyPr wrap="square" anchor="t" anchorCtr="0">
            <a:spAutoFit/>
          </a:bodyPr>
          <a:p>
            <a:pPr algn="l" eaLnBrk="0" hangingPunct="0">
              <a:buClrTx/>
              <a:buSzTx/>
              <a:buNone/>
            </a:pPr>
            <a:r>
              <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rPr>
              <a:t>1. some red paper</a:t>
            </a:r>
            <a:endPar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a:p>
            <a:pPr eaLnBrk="0" hangingPunct="0"/>
            <a:endPar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a:p>
            <a:pPr eaLnBrk="0" hangingPunct="0"/>
            <a:r>
              <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rPr>
              <a:t>2. a knife</a:t>
            </a:r>
            <a:endPar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a:p>
            <a:pPr eaLnBrk="0" hangingPunct="0"/>
            <a:endPar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a:p>
            <a:pPr eaLnBrk="0" hangingPunct="0"/>
            <a:r>
              <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rPr>
              <a:t>3. a pair of scissiors</a:t>
            </a:r>
            <a:endPar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a:p>
            <a:pPr eaLnBrk="0" hangingPunct="0"/>
            <a:endPar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a:p>
            <a:pPr eaLnBrk="0" hangingPunct="0"/>
            <a:r>
              <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rPr>
              <a:t>4. other tools</a:t>
            </a:r>
            <a:endPar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2646268" y="2420896"/>
            <a:ext cx="1349" cy="3059988"/>
          </a:xfrm>
          <a:prstGeom prst="line">
            <a:avLst/>
          </a:prstGeom>
          <a:ln w="31750">
            <a:solidFill>
              <a:srgbClr val="FF0000"/>
            </a:solidFill>
            <a:prstDash val="lgDashDotDot"/>
          </a:ln>
        </p:spPr>
        <p:style>
          <a:lnRef idx="1">
            <a:schemeClr val="accent1"/>
          </a:lnRef>
          <a:fillRef idx="0">
            <a:schemeClr val="accent1"/>
          </a:fillRef>
          <a:effectRef idx="0">
            <a:schemeClr val="accent1"/>
          </a:effectRef>
          <a:fontRef idx="minor">
            <a:schemeClr val="tx1"/>
          </a:fontRef>
        </p:style>
      </p:cxnSp>
      <p:sp>
        <p:nvSpPr>
          <p:cNvPr id="16" name="标题 1"/>
          <p:cNvSpPr txBox="1"/>
          <p:nvPr/>
        </p:nvSpPr>
        <p:spPr>
          <a:xfrm>
            <a:off x="2844165" y="1268730"/>
            <a:ext cx="2460625" cy="773430"/>
          </a:xfrm>
          <a:prstGeom prst="rect">
            <a:avLst/>
          </a:prstGeom>
        </p:spPr>
        <p:txBody>
          <a:bodyPr vert="horz" lIns="68580" tIns="34290" rIns="68580" bIns="34290" rtlCol="0" anchor="b">
            <a:noAutofit/>
          </a:bodyPr>
          <a:lstStyle>
            <a:lvl1pPr>
              <a:lnSpc>
                <a:spcPct val="90000"/>
              </a:lnSpc>
              <a:spcBef>
                <a:spcPct val="0"/>
              </a:spcBef>
              <a:buNone/>
              <a:defRPr sz="4800" b="1" i="0" baseline="0">
                <a:solidFill>
                  <a:srgbClr val="FF0000"/>
                </a:solidFill>
                <a:effectLst/>
                <a:latin typeface="迷你简剪纸" panose="03000509000000000000" pitchFamily="65" charset="-122"/>
                <a:ea typeface="迷你简剪纸" panose="03000509000000000000" pitchFamily="65" charset="-122"/>
                <a:cs typeface="+mj-cs"/>
              </a:defRPr>
            </a:lvl1pPr>
          </a:lstStyle>
          <a:p>
            <a:r>
              <a:rPr lang="en-US" altLang="zh-CN" sz="4000" dirty="0">
                <a:latin typeface="Aharoni" panose="02010803020104030203" charset="0"/>
                <a:ea typeface="迷你简剪纸" panose="03000509000000000000"/>
                <a:cs typeface="Aharoni" panose="02010803020104030203" charset="0"/>
                <a:sym typeface="+mn-ea"/>
              </a:rPr>
              <a:t>Methods</a:t>
            </a:r>
            <a:endParaRPr lang="en-US" altLang="zh-CN" sz="4000" dirty="0">
              <a:ln w="0"/>
              <a:effectLst>
                <a:outerShdw blurRad="38100" dist="19050" dir="2700000" algn="tl" rotWithShape="0">
                  <a:schemeClr val="dk1">
                    <a:alpha val="40000"/>
                  </a:schemeClr>
                </a:outerShdw>
              </a:effectLst>
              <a:latin typeface="Aharoni" panose="02010803020104030203" charset="0"/>
              <a:cs typeface="Aharoni" panose="02010803020104030203" charset="0"/>
              <a:sym typeface="+mn-ea"/>
            </a:endParaRPr>
          </a:p>
        </p:txBody>
      </p:sp>
      <p:pic>
        <p:nvPicPr>
          <p:cNvPr id="7" name="图片 6"/>
          <p:cNvPicPr>
            <a:picLocks noChangeAspect="1"/>
          </p:cNvPicPr>
          <p:nvPr/>
        </p:nvPicPr>
        <p:blipFill>
          <a:blip r:embed="rId1" cstate="email"/>
          <a:stretch>
            <a:fillRect/>
          </a:stretch>
        </p:blipFill>
        <p:spPr>
          <a:xfrm>
            <a:off x="1619885" y="1268730"/>
            <a:ext cx="1026160" cy="864235"/>
          </a:xfrm>
          <a:prstGeom prst="rect">
            <a:avLst/>
          </a:prstGeom>
        </p:spPr>
      </p:pic>
      <p:sp>
        <p:nvSpPr>
          <p:cNvPr id="10" name="标题 1"/>
          <p:cNvSpPr txBox="1"/>
          <p:nvPr/>
        </p:nvSpPr>
        <p:spPr>
          <a:xfrm>
            <a:off x="2988310" y="2708910"/>
            <a:ext cx="1549400" cy="773430"/>
          </a:xfrm>
          <a:prstGeom prst="rect">
            <a:avLst/>
          </a:prstGeom>
        </p:spPr>
        <p:txBody>
          <a:bodyPr vert="horz" lIns="68580" tIns="34290" rIns="68580" bIns="34290" rtlCol="0" anchor="b">
            <a:noAutofit/>
          </a:bodyPr>
          <a:lstStyle>
            <a:lvl1pPr>
              <a:lnSpc>
                <a:spcPct val="90000"/>
              </a:lnSpc>
              <a:spcBef>
                <a:spcPct val="0"/>
              </a:spcBef>
              <a:buNone/>
              <a:defRPr sz="4800" b="1" i="0" baseline="0">
                <a:solidFill>
                  <a:srgbClr val="FF0000"/>
                </a:solidFill>
                <a:effectLst/>
                <a:latin typeface="迷你简剪纸" panose="03000509000000000000" pitchFamily="65" charset="-122"/>
                <a:ea typeface="迷你简剪纸" panose="03000509000000000000" pitchFamily="65" charset="-122"/>
                <a:cs typeface="+mj-cs"/>
              </a:defRPr>
            </a:lvl1pPr>
          </a:lstStyle>
          <a:p>
            <a:r>
              <a:rPr lang="en-US" altLang="zh-CN" sz="2800" dirty="0">
                <a:solidFill>
                  <a:schemeClr val="tx1"/>
                </a:solidFill>
                <a:latin typeface="Aharoni" panose="02010803020104030203" charset="0"/>
                <a:ea typeface="迷你简剪纸" panose="03000509000000000000"/>
                <a:cs typeface="Aharoni" panose="02010803020104030203" charset="0"/>
                <a:sym typeface="+mn-ea"/>
              </a:rPr>
              <a:t>Fold</a:t>
            </a:r>
            <a:endParaRPr lang="en-US" altLang="zh-CN" sz="2800"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a:cs typeface="Aharoni" panose="02010803020104030203" charset="0"/>
              <a:sym typeface="+mn-ea"/>
            </a:endParaRPr>
          </a:p>
        </p:txBody>
      </p:sp>
      <p:sp>
        <p:nvSpPr>
          <p:cNvPr id="13" name="文本框 12"/>
          <p:cNvSpPr txBox="1"/>
          <p:nvPr/>
        </p:nvSpPr>
        <p:spPr>
          <a:xfrm>
            <a:off x="2988310" y="3932555"/>
            <a:ext cx="1953895" cy="521970"/>
          </a:xfrm>
          <a:prstGeom prst="rect">
            <a:avLst/>
          </a:prstGeom>
          <a:noFill/>
        </p:spPr>
        <p:txBody>
          <a:bodyPr wrap="none" rtlCol="0" anchor="t">
            <a:spAutoFit/>
          </a:bodyPr>
          <a:p>
            <a:pPr>
              <a:defRPr/>
            </a:pPr>
            <a:r>
              <a:rPr lang="en-US" altLang="zh-CN" sz="2800" b="1" dirty="0">
                <a:solidFill>
                  <a:schemeClr val="tx1"/>
                </a:solidFill>
                <a:effectLst/>
                <a:latin typeface="Aharoni" panose="02010803020104030203" charset="0"/>
                <a:ea typeface="迷你简剪纸" panose="03000509000000000000"/>
                <a:cs typeface="Aharoni" panose="02010803020104030203" charset="0"/>
                <a:sym typeface="+mn-ea"/>
              </a:rPr>
              <a:t>Spiny hole</a:t>
            </a:r>
            <a:endParaRPr lang="en-US" altLang="zh-CN" sz="2800" b="1" dirty="0">
              <a:solidFill>
                <a:schemeClr val="tx1"/>
              </a:solidFill>
              <a:effectLst/>
              <a:latin typeface="Aharoni" panose="02010803020104030203" charset="0"/>
              <a:ea typeface="迷你简剪纸" panose="03000509000000000000"/>
              <a:cs typeface="Aharoni" panose="02010803020104030203" charset="0"/>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2428718" y="2348865"/>
            <a:ext cx="1349" cy="3059988"/>
          </a:xfrm>
          <a:prstGeom prst="line">
            <a:avLst/>
          </a:prstGeom>
          <a:ln w="31750">
            <a:solidFill>
              <a:srgbClr val="FF0000"/>
            </a:solidFill>
            <a:prstDash val="lgDashDotDot"/>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1" cstate="email"/>
          <a:stretch>
            <a:fillRect/>
          </a:stretch>
        </p:blipFill>
        <p:spPr>
          <a:xfrm>
            <a:off x="8676640" y="3140710"/>
            <a:ext cx="1920240" cy="1837055"/>
          </a:xfrm>
          <a:prstGeom prst="ellipse">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 name="MH_SubTitle_1"/>
          <p:cNvSpPr>
            <a:spLocks noChangeArrowheads="1"/>
          </p:cNvSpPr>
          <p:nvPr/>
        </p:nvSpPr>
        <p:spPr bwMode="auto">
          <a:xfrm>
            <a:off x="2700020" y="2637155"/>
            <a:ext cx="6053455" cy="227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800" dirty="0">
                <a:latin typeface="Aharoni" panose="02010803020104030203" charset="0"/>
                <a:ea typeface="DFPOP1W9-B5" panose="040B0909000000000000" charset="-120"/>
                <a:cs typeface="Aharoni" panose="02010803020104030203" charset="0"/>
              </a:rPr>
              <a:t>This is the most basic kind of paper cutting technique. </a:t>
            </a:r>
            <a:endParaRPr lang="zh-CN" altLang="en-US" sz="2800" dirty="0">
              <a:latin typeface="Aharoni" panose="02010803020104030203" charset="0"/>
              <a:ea typeface="DFPOP1W9-B5" panose="040B0909000000000000" charset="-120"/>
              <a:cs typeface="Aharoni" panose="02010803020104030203" charset="0"/>
            </a:endParaRPr>
          </a:p>
          <a:p>
            <a:r>
              <a:rPr lang="zh-CN" altLang="en-US" sz="2800" dirty="0">
                <a:latin typeface="Aharoni" panose="02010803020104030203" charset="0"/>
                <a:ea typeface="DFPOP1W9-B5" panose="040B0909000000000000" charset="-120"/>
                <a:cs typeface="Aharoni" panose="02010803020104030203" charset="0"/>
                <a:sym typeface="+mn-ea"/>
              </a:rPr>
              <a:t>Folding paper cuts are more symmetrical because of their symmetrical patterns.</a:t>
            </a:r>
            <a:r>
              <a:rPr lang="zh-CN" altLang="en-US" sz="2800" dirty="0">
                <a:latin typeface="Aharoni" panose="02010803020104030203" charset="0"/>
                <a:ea typeface="方正启体简体" panose="03000509000000000000" pitchFamily="65" charset="-122"/>
                <a:cs typeface="Aharoni" panose="02010803020104030203" charset="0"/>
                <a:sym typeface="+mn-ea"/>
              </a:rPr>
              <a:t> </a:t>
            </a:r>
            <a:endParaRPr lang="zh-CN" altLang="en-US" sz="2800" dirty="0">
              <a:latin typeface="Aharoni" panose="02010803020104030203" charset="0"/>
              <a:ea typeface="方正启体简体" panose="03000509000000000000" pitchFamily="65" charset="-122"/>
              <a:cs typeface="Aharoni" panose="02010803020104030203" charset="0"/>
            </a:endParaRPr>
          </a:p>
          <a:p>
            <a:endParaRPr lang="zh-CN" altLang="en-US" sz="2800" dirty="0">
              <a:latin typeface="Aharoni" panose="02010803020104030203" charset="0"/>
              <a:ea typeface="DFPOP1W9-B5" panose="040B0909000000000000" charset="-120"/>
              <a:cs typeface="Aharoni" panose="02010803020104030203" charset="0"/>
            </a:endParaRPr>
          </a:p>
          <a:p>
            <a:endParaRPr lang="zh-CN" altLang="en-US" sz="2800" dirty="0">
              <a:latin typeface="Aharoni" panose="02010803020104030203" charset="0"/>
              <a:ea typeface="方正启体简体" panose="03000509000000000000" pitchFamily="65" charset="-122"/>
              <a:cs typeface="Aharoni" panose="02010803020104030203" charset="0"/>
            </a:endParaRPr>
          </a:p>
        </p:txBody>
      </p:sp>
      <p:sp>
        <p:nvSpPr>
          <p:cNvPr id="8" name="标题 1"/>
          <p:cNvSpPr txBox="1"/>
          <p:nvPr/>
        </p:nvSpPr>
        <p:spPr>
          <a:xfrm>
            <a:off x="2700020" y="1224915"/>
            <a:ext cx="3611880" cy="665480"/>
          </a:xfrm>
          <a:prstGeom prst="rect">
            <a:avLst/>
          </a:prstGeom>
        </p:spPr>
        <p:txBody>
          <a:bodyPr vert="horz" lIns="68580" tIns="34290" rIns="68580" bIns="34290" rtlCol="0" anchor="b">
            <a:noAutofit/>
          </a:bodyPr>
          <a:lstStyle>
            <a:lvl1pPr>
              <a:lnSpc>
                <a:spcPct val="90000"/>
              </a:lnSpc>
              <a:spcBef>
                <a:spcPct val="0"/>
              </a:spcBef>
              <a:buNone/>
              <a:defRPr sz="4800" b="1" i="0" baseline="0">
                <a:solidFill>
                  <a:srgbClr val="FF0000"/>
                </a:solidFill>
                <a:effectLst/>
                <a:latin typeface="迷你简剪纸" panose="03000509000000000000" pitchFamily="65" charset="-122"/>
                <a:ea typeface="迷你简剪纸" panose="03000509000000000000" pitchFamily="65" charset="-122"/>
                <a:cs typeface="+mj-cs"/>
              </a:defRPr>
            </a:lvl1pPr>
          </a:lstStyle>
          <a:p>
            <a:pPr algn="l">
              <a:buClrTx/>
              <a:buSzTx/>
              <a:buFontTx/>
            </a:pPr>
            <a:r>
              <a:rPr lang="en-US" altLang="zh-CN" sz="4000" dirty="0">
                <a:latin typeface="Aharoni" panose="02010803020104030203" charset="0"/>
                <a:ea typeface="迷你简剪纸" panose="03000509000000000000"/>
                <a:cs typeface="Aharoni" panose="02010803020104030203" charset="0"/>
              </a:rPr>
              <a:t>Method-Fold </a:t>
            </a:r>
            <a:endParaRPr lang="en-US" altLang="zh-CN" sz="4000" dirty="0">
              <a:latin typeface="Aharoni" panose="02010803020104030203" charset="0"/>
              <a:ea typeface="迷你简剪纸" panose="03000509000000000000"/>
              <a:cs typeface="Aharoni" panose="02010803020104030203" charset="0"/>
            </a:endParaRPr>
          </a:p>
        </p:txBody>
      </p:sp>
      <p:pic>
        <p:nvPicPr>
          <p:cNvPr id="7" name="图片 6"/>
          <p:cNvPicPr>
            <a:picLocks noChangeAspect="1"/>
          </p:cNvPicPr>
          <p:nvPr/>
        </p:nvPicPr>
        <p:blipFill>
          <a:blip r:embed="rId2" cstate="email"/>
          <a:stretch>
            <a:fillRect/>
          </a:stretch>
        </p:blipFill>
        <p:spPr>
          <a:xfrm>
            <a:off x="1403985" y="1196975"/>
            <a:ext cx="1026160" cy="864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2268063" y="2493010"/>
            <a:ext cx="1349" cy="3059988"/>
          </a:xfrm>
          <a:prstGeom prst="line">
            <a:avLst/>
          </a:prstGeom>
          <a:ln w="31750">
            <a:solidFill>
              <a:srgbClr val="FF0000"/>
            </a:solidFill>
            <a:prstDash val="lgDashDotDot"/>
          </a:ln>
        </p:spPr>
        <p:style>
          <a:lnRef idx="1">
            <a:schemeClr val="accent1"/>
          </a:lnRef>
          <a:fillRef idx="0">
            <a:schemeClr val="accent1"/>
          </a:fillRef>
          <a:effectRef idx="0">
            <a:schemeClr val="accent1"/>
          </a:effectRef>
          <a:fontRef idx="minor">
            <a:schemeClr val="tx1"/>
          </a:fontRef>
        </p:style>
      </p:cxnSp>
      <p:sp>
        <p:nvSpPr>
          <p:cNvPr id="19" name="MH_SubTitle_1"/>
          <p:cNvSpPr>
            <a:spLocks noChangeArrowheads="1"/>
          </p:cNvSpPr>
          <p:nvPr/>
        </p:nvSpPr>
        <p:spPr bwMode="auto">
          <a:xfrm>
            <a:off x="3924300" y="4652645"/>
            <a:ext cx="6122670" cy="126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sz="2800" dirty="0">
              <a:latin typeface="Aharoni" panose="02010803020104030203" charset="0"/>
              <a:ea typeface="方正启体简体" panose="03000509000000000000" pitchFamily="65" charset="-122"/>
              <a:cs typeface="Aharoni" panose="02010803020104030203" charset="0"/>
            </a:endParaRPr>
          </a:p>
        </p:txBody>
      </p:sp>
      <p:sp>
        <p:nvSpPr>
          <p:cNvPr id="8" name="标题 1"/>
          <p:cNvSpPr txBox="1"/>
          <p:nvPr/>
        </p:nvSpPr>
        <p:spPr>
          <a:xfrm>
            <a:off x="2555875" y="1372870"/>
            <a:ext cx="5414010" cy="727710"/>
          </a:xfrm>
          <a:prstGeom prst="rect">
            <a:avLst/>
          </a:prstGeom>
        </p:spPr>
        <p:txBody>
          <a:bodyPr vert="horz" lIns="68580" tIns="34290" rIns="68580" bIns="34290" rtlCol="0" anchor="b">
            <a:noAutofit/>
          </a:bodyPr>
          <a:lstStyle>
            <a:lvl1pPr>
              <a:lnSpc>
                <a:spcPct val="90000"/>
              </a:lnSpc>
              <a:spcBef>
                <a:spcPct val="0"/>
              </a:spcBef>
              <a:buNone/>
              <a:defRPr sz="4800" b="1" i="0" baseline="0">
                <a:solidFill>
                  <a:srgbClr val="FF0000"/>
                </a:solidFill>
                <a:effectLst/>
                <a:latin typeface="迷你简剪纸" panose="03000509000000000000" pitchFamily="65" charset="-122"/>
                <a:ea typeface="迷你简剪纸" panose="03000509000000000000" pitchFamily="65" charset="-122"/>
                <a:cs typeface="+mj-cs"/>
              </a:defRPr>
            </a:lvl1pPr>
          </a:lstStyle>
          <a:p>
            <a:pPr algn="l">
              <a:buClrTx/>
              <a:buSzTx/>
              <a:buFontTx/>
            </a:pPr>
            <a:endParaRPr lang="en-US" altLang="zh-CN" sz="3600" dirty="0">
              <a:latin typeface="+mj-lt"/>
              <a:ea typeface="迷你简剪纸" panose="03000509000000000000"/>
              <a:sym typeface="+mn-ea"/>
            </a:endParaRPr>
          </a:p>
          <a:p>
            <a:pPr algn="l">
              <a:buClrTx/>
              <a:buSzTx/>
              <a:buFontTx/>
            </a:pPr>
            <a:endParaRPr lang="en-US" altLang="zh-CN" sz="3600" dirty="0">
              <a:latin typeface="+mj-lt"/>
              <a:ea typeface="迷你简剪纸" panose="03000509000000000000"/>
              <a:sym typeface="+mn-ea"/>
            </a:endParaRPr>
          </a:p>
          <a:p>
            <a:pPr algn="l">
              <a:buClrTx/>
              <a:buSzTx/>
              <a:buFontTx/>
            </a:pPr>
            <a:r>
              <a:rPr lang="en-US" altLang="zh-CN" sz="4000" dirty="0">
                <a:latin typeface="Aharoni" panose="02010803020104030203" charset="0"/>
                <a:ea typeface="迷你简剪纸" panose="03000509000000000000"/>
                <a:cs typeface="Aharoni" panose="02010803020104030203" charset="0"/>
                <a:sym typeface="+mn-ea"/>
              </a:rPr>
              <a:t>Method-Spiny hole</a:t>
            </a:r>
            <a:r>
              <a:rPr lang="zh-CN" altLang="en-US" sz="4000" dirty="0">
                <a:latin typeface="Aharoni" panose="02010803020104030203" charset="0"/>
                <a:ea typeface="迷你简剪纸" panose="03000509000000000000"/>
                <a:cs typeface="Aharoni" panose="02010803020104030203" charset="0"/>
                <a:sym typeface="+mn-ea"/>
              </a:rPr>
              <a:t> </a:t>
            </a:r>
            <a:endParaRPr lang="en-US" altLang="zh-CN" sz="4000" dirty="0">
              <a:latin typeface="Aharoni" panose="02010803020104030203" charset="0"/>
              <a:ea typeface="迷你简剪纸" panose="03000509000000000000"/>
              <a:cs typeface="Aharoni" panose="02010803020104030203" charset="0"/>
              <a:sym typeface="+mn-ea"/>
            </a:endParaRPr>
          </a:p>
        </p:txBody>
      </p:sp>
      <p:pic>
        <p:nvPicPr>
          <p:cNvPr id="3" name="图片 2" descr="timg"/>
          <p:cNvPicPr>
            <a:picLocks noChangeAspect="1"/>
          </p:cNvPicPr>
          <p:nvPr/>
        </p:nvPicPr>
        <p:blipFill>
          <a:blip r:embed="rId1"/>
          <a:stretch>
            <a:fillRect/>
          </a:stretch>
        </p:blipFill>
        <p:spPr>
          <a:xfrm>
            <a:off x="8604885" y="2853055"/>
            <a:ext cx="2631440" cy="1971040"/>
          </a:xfrm>
          <a:prstGeom prst="ellipse">
            <a:avLst/>
          </a:prstGeom>
        </p:spPr>
      </p:pic>
      <p:sp>
        <p:nvSpPr>
          <p:cNvPr id="5" name="文本框 4"/>
          <p:cNvSpPr txBox="1"/>
          <p:nvPr/>
        </p:nvSpPr>
        <p:spPr>
          <a:xfrm>
            <a:off x="2411730" y="2493010"/>
            <a:ext cx="6473190" cy="2676525"/>
          </a:xfrm>
          <a:prstGeom prst="rect">
            <a:avLst/>
          </a:prstGeom>
          <a:noFill/>
        </p:spPr>
        <p:txBody>
          <a:bodyPr wrap="square" rtlCol="0" anchor="t">
            <a:spAutoFit/>
          </a:bodyPr>
          <a:p>
            <a:pPr>
              <a:lnSpc>
                <a:spcPct val="100000"/>
              </a:lnSpc>
              <a:buFont typeface="Wingdings" panose="05000000000000000000" pitchFamily="2" charset="2"/>
            </a:pPr>
            <a:r>
              <a:rPr lang="zh-CN" altLang="en-US" sz="2800" dirty="0">
                <a:latin typeface="Aharoni" panose="02010803020104030203" charset="0"/>
                <a:ea typeface="DFPOP1W9-B5" panose="040B0909000000000000" charset="-120"/>
                <a:cs typeface="Aharoni" panose="02010803020104030203" charset="0"/>
                <a:sym typeface="+mn-ea"/>
              </a:rPr>
              <a:t>Use a knife or scissors to cut the basic outline on the paper, then use the needle to pierce the pattern, mainly by making the multilayer paper connected, and at the same time see the details in the rough. </a:t>
            </a:r>
            <a:endParaRPr lang="zh-CN" altLang="en-US" sz="2800">
              <a:latin typeface="Aharoni" panose="02010803020104030203" charset="0"/>
              <a:cs typeface="Aharoni" panose="02010803020104030203" charset="0"/>
            </a:endParaRPr>
          </a:p>
        </p:txBody>
      </p:sp>
      <p:sp>
        <p:nvSpPr>
          <p:cNvPr id="6" name="动作按钮: 后退或前一项 5">
            <a:hlinkClick r:id="rId2" action="ppaction://hlinksldjump"/>
          </p:cNvPr>
          <p:cNvSpPr/>
          <p:nvPr/>
        </p:nvSpPr>
        <p:spPr>
          <a:xfrm>
            <a:off x="1259840" y="1124585"/>
            <a:ext cx="1043940" cy="1043940"/>
          </a:xfrm>
          <a:prstGeom prst="actionButtonBackPrevious">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7" name="图片 6"/>
          <p:cNvPicPr>
            <a:picLocks noChangeAspect="1"/>
          </p:cNvPicPr>
          <p:nvPr/>
        </p:nvPicPr>
        <p:blipFill>
          <a:blip r:embed="rId3" cstate="email"/>
          <a:stretch>
            <a:fillRect/>
          </a:stretch>
        </p:blipFill>
        <p:spPr>
          <a:xfrm>
            <a:off x="1277620" y="1304290"/>
            <a:ext cx="1026160" cy="864235"/>
          </a:xfrm>
          <a:prstGeom prst="rect">
            <a:avLst/>
          </a:prstGeom>
        </p:spPr>
      </p:pic>
      <p:sp>
        <p:nvSpPr>
          <p:cNvPr id="9" name="动作按钮: 后退或前一项 8">
            <a:hlinkClick r:id="rId2" action="ppaction://hlinksldjump"/>
          </p:cNvPr>
          <p:cNvSpPr/>
          <p:nvPr/>
        </p:nvSpPr>
        <p:spPr>
          <a:xfrm>
            <a:off x="1403985" y="1196340"/>
            <a:ext cx="1043940" cy="1043940"/>
          </a:xfrm>
          <a:prstGeom prst="actionButtonBackPrevious">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FinalVideo_1639060725.293283">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332230" y="1747520"/>
            <a:ext cx="9144000" cy="4523105"/>
          </a:xfrm>
          <a:prstGeom prst="rect">
            <a:avLst/>
          </a:prstGeom>
        </p:spPr>
      </p:pic>
      <p:sp>
        <p:nvSpPr>
          <p:cNvPr id="8" name="标题 1"/>
          <p:cNvSpPr txBox="1"/>
          <p:nvPr/>
        </p:nvSpPr>
        <p:spPr>
          <a:xfrm>
            <a:off x="2484120" y="581025"/>
            <a:ext cx="3939540" cy="727710"/>
          </a:xfrm>
          <a:prstGeom prst="rect">
            <a:avLst/>
          </a:prstGeom>
        </p:spPr>
        <p:txBody>
          <a:bodyPr vert="horz" lIns="68580" tIns="34290" rIns="68580" bIns="34290" rtlCol="0" anchor="b">
            <a:noAutofit/>
          </a:bodyPr>
          <a:lstStyle>
            <a:lvl1pPr>
              <a:lnSpc>
                <a:spcPct val="90000"/>
              </a:lnSpc>
              <a:spcBef>
                <a:spcPct val="0"/>
              </a:spcBef>
              <a:buNone/>
              <a:defRPr sz="4800" b="1" i="0" baseline="0">
                <a:solidFill>
                  <a:srgbClr val="FF0000"/>
                </a:solidFill>
                <a:effectLst/>
                <a:latin typeface="迷你简剪纸" panose="03000509000000000000" pitchFamily="65" charset="-122"/>
                <a:ea typeface="迷你简剪纸" panose="03000509000000000000" pitchFamily="65" charset="-122"/>
                <a:cs typeface="+mj-cs"/>
              </a:defRPr>
            </a:lvl1pPr>
          </a:lstStyle>
          <a:p>
            <a:pPr algn="l">
              <a:buClrTx/>
              <a:buSzTx/>
              <a:buFontTx/>
            </a:pPr>
            <a:endParaRPr lang="en-US" altLang="zh-CN" sz="3600" dirty="0">
              <a:latin typeface="+mj-lt"/>
              <a:ea typeface="迷你简剪纸" panose="03000509000000000000"/>
              <a:sym typeface="+mn-ea"/>
            </a:endParaRPr>
          </a:p>
          <a:p>
            <a:pPr algn="l">
              <a:buClrTx/>
              <a:buSzTx/>
              <a:buFontTx/>
            </a:pPr>
            <a:endParaRPr lang="en-US" altLang="zh-CN" sz="3600" dirty="0">
              <a:latin typeface="+mj-lt"/>
              <a:ea typeface="迷你简剪纸" panose="03000509000000000000"/>
              <a:sym typeface="+mn-ea"/>
            </a:endParaRPr>
          </a:p>
          <a:p>
            <a:pPr algn="l">
              <a:buClrTx/>
              <a:buSzTx/>
              <a:buFontTx/>
            </a:pPr>
            <a:r>
              <a:rPr lang="en-US" sz="4000" dirty="0">
                <a:latin typeface="Aharoni" panose="02010803020104030203" charset="0"/>
                <a:ea typeface="迷你简剪纸" panose="03000509000000000000"/>
                <a:cs typeface="Aharoni" panose="02010803020104030203" charset="0"/>
                <a:sym typeface="+mn-ea"/>
              </a:rPr>
              <a:t>Enjoy the Video</a:t>
            </a:r>
            <a:endParaRPr lang="en-US" sz="4000" dirty="0">
              <a:latin typeface="Aharoni" panose="02010803020104030203" charset="0"/>
              <a:ea typeface="迷你简剪纸" panose="03000509000000000000"/>
              <a:cs typeface="Aharoni" panose="02010803020104030203" charset="0"/>
              <a:sym typeface="+mn-ea"/>
            </a:endParaRPr>
          </a:p>
        </p:txBody>
      </p:sp>
      <p:pic>
        <p:nvPicPr>
          <p:cNvPr id="7" name="图片 6"/>
          <p:cNvPicPr>
            <a:picLocks noChangeAspect="1"/>
          </p:cNvPicPr>
          <p:nvPr/>
        </p:nvPicPr>
        <p:blipFill>
          <a:blip r:embed="rId5" cstate="email"/>
          <a:stretch>
            <a:fillRect/>
          </a:stretch>
        </p:blipFill>
        <p:spPr>
          <a:xfrm>
            <a:off x="1332230" y="548640"/>
            <a:ext cx="1026160" cy="864235"/>
          </a:xfrm>
          <a:prstGeom prst="rect">
            <a:avLst/>
          </a:prstGeom>
        </p:spPr>
      </p:pic>
    </p:spTree>
  </p:cSld>
  <p:clrMapOvr>
    <a:masterClrMapping/>
  </p:clrMapOvr>
  <p:transition/>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email"/>
          <a:stretch>
            <a:fillRect/>
          </a:stretch>
        </p:blipFill>
        <p:spPr>
          <a:xfrm>
            <a:off x="1475740" y="2492375"/>
            <a:ext cx="715645" cy="602615"/>
          </a:xfrm>
          <a:prstGeom prst="rect">
            <a:avLst/>
          </a:prstGeom>
        </p:spPr>
      </p:pic>
      <p:sp>
        <p:nvSpPr>
          <p:cNvPr id="2" name="标题 1"/>
          <p:cNvSpPr txBox="1"/>
          <p:nvPr/>
        </p:nvSpPr>
        <p:spPr>
          <a:xfrm>
            <a:off x="3275965" y="1464945"/>
            <a:ext cx="5114925" cy="549910"/>
          </a:xfrm>
          <a:prstGeom prst="rect">
            <a:avLst/>
          </a:prstGeom>
        </p:spPr>
        <p:txBody>
          <a:bodyPr vert="horz" lIns="68580" tIns="34290" rIns="68580" bIns="34290" rtlCol="0" anchor="b">
            <a:noAutofit/>
          </a:bodyPr>
          <a:lstStyle>
            <a:lvl1pPr>
              <a:lnSpc>
                <a:spcPct val="90000"/>
              </a:lnSpc>
              <a:spcBef>
                <a:spcPct val="0"/>
              </a:spcBef>
              <a:buNone/>
              <a:defRPr sz="4800" b="1" i="0" baseline="0">
                <a:solidFill>
                  <a:srgbClr val="FF0000"/>
                </a:solidFill>
                <a:effectLst/>
                <a:latin typeface="迷你简剪纸" panose="03000509000000000000" pitchFamily="65" charset="-122"/>
                <a:ea typeface="迷你简剪纸" panose="03000509000000000000" pitchFamily="65" charset="-122"/>
                <a:cs typeface="+mj-cs"/>
              </a:defRPr>
            </a:lvl1pPr>
          </a:lstStyle>
          <a:p>
            <a:r>
              <a:rPr lang="en-US" altLang="zh-CN" sz="4000" dirty="0">
                <a:ln w="0"/>
                <a:effectLst>
                  <a:outerShdw blurRad="38100" dist="38100" dir="2700000" algn="tl">
                    <a:srgbClr val="000000">
                      <a:alpha val="43137"/>
                    </a:srgbClr>
                  </a:outerShdw>
                </a:effectLst>
                <a:latin typeface="Aharoni" panose="02010803020104030203" charset="0"/>
                <a:cs typeface="Aharoni" panose="02010803020104030203" charset="0"/>
                <a:sym typeface="+mn-ea"/>
              </a:rPr>
              <a:t>Value and Impact</a:t>
            </a:r>
            <a:endParaRPr lang="en-US" altLang="zh-CN" sz="4000" dirty="0">
              <a:ln w="0"/>
              <a:effectLst>
                <a:outerShdw blurRad="38100" dist="38100" dir="2700000" algn="tl">
                  <a:srgbClr val="000000">
                    <a:alpha val="43137"/>
                  </a:srgbClr>
                </a:outerShdw>
              </a:effectLst>
              <a:latin typeface="Aharoni" panose="02010803020104030203" charset="0"/>
              <a:ea typeface="迷你简剪纸" panose="03000509000000000000"/>
              <a:cs typeface="Aharoni" panose="02010803020104030203" charset="0"/>
              <a:sym typeface="+mn-ea"/>
            </a:endParaRPr>
          </a:p>
        </p:txBody>
      </p:sp>
      <p:sp>
        <p:nvSpPr>
          <p:cNvPr id="4" name="文本框 3"/>
          <p:cNvSpPr txBox="1"/>
          <p:nvPr/>
        </p:nvSpPr>
        <p:spPr>
          <a:xfrm>
            <a:off x="1482725" y="2420620"/>
            <a:ext cx="8915400" cy="2676525"/>
          </a:xfrm>
          <a:prstGeom prst="rect">
            <a:avLst/>
          </a:prstGeom>
          <a:noFill/>
        </p:spPr>
        <p:txBody>
          <a:bodyPr wrap="square" rtlCol="0" anchor="t">
            <a:spAutoFit/>
          </a:bodyPr>
          <a:p>
            <a:pPr>
              <a:lnSpc>
                <a:spcPct val="150000"/>
              </a:lnSpc>
            </a:pPr>
            <a:r>
              <a:rPr lang="en-US" altLang="zh-CN" sz="2800" b="1" dirty="0">
                <a:solidFill>
                  <a:srgbClr val="FF0000"/>
                </a:solidFill>
                <a:latin typeface="Aharoni" panose="02010803020104030203" charset="0"/>
                <a:cs typeface="Aharoni" panose="02010803020104030203" charset="0"/>
                <a:sym typeface="+mn-ea"/>
              </a:rPr>
              <a:t>       </a:t>
            </a:r>
            <a:r>
              <a:rPr lang="zh-CN" altLang="en-US" sz="2800" b="1" dirty="0">
                <a:solidFill>
                  <a:srgbClr val="FF0000"/>
                </a:solidFill>
                <a:latin typeface="Aharoni" panose="02010803020104030203" charset="0"/>
                <a:cs typeface="Aharoni" panose="02010803020104030203" charset="0"/>
                <a:sym typeface="+mn-ea"/>
              </a:rPr>
              <a:t>Chinese paper art</a:t>
            </a:r>
            <a:r>
              <a:rPr lang="zh-CN" altLang="en-US" sz="2800" b="1" dirty="0">
                <a:solidFill>
                  <a:schemeClr val="tx1"/>
                </a:solidFill>
                <a:latin typeface="Aharoni" panose="02010803020104030203" charset="0"/>
                <a:cs typeface="Aharoni" panose="02010803020104030203" charset="0"/>
                <a:sym typeface="+mn-ea"/>
              </a:rPr>
              <a:t> is not only the treasure of Chinese folk culture,but also</a:t>
            </a:r>
            <a:r>
              <a:rPr lang="en-US" altLang="zh-CN" sz="2800" b="1" dirty="0">
                <a:solidFill>
                  <a:schemeClr val="tx1"/>
                </a:solidFill>
                <a:latin typeface="Aharoni" panose="02010803020104030203" charset="0"/>
                <a:cs typeface="Aharoni" panose="02010803020104030203" charset="0"/>
                <a:sym typeface="+mn-ea"/>
              </a:rPr>
              <a:t> </a:t>
            </a:r>
            <a:r>
              <a:rPr lang="zh-CN" altLang="en-US" sz="2800" b="1" dirty="0">
                <a:solidFill>
                  <a:schemeClr val="tx1"/>
                </a:solidFill>
                <a:latin typeface="Aharoni" panose="02010803020104030203" charset="0"/>
                <a:cs typeface="Aharoni" panose="02010803020104030203" charset="0"/>
                <a:sym typeface="+mn-ea"/>
              </a:rPr>
              <a:t>the world </a:t>
            </a:r>
            <a:r>
              <a:rPr lang="en-US" altLang="zh-CN" sz="2800" b="1" dirty="0">
                <a:solidFill>
                  <a:schemeClr val="tx1"/>
                </a:solidFill>
                <a:latin typeface="Aharoni" panose="02010803020104030203" charset="0"/>
                <a:cs typeface="Aharoni" panose="02010803020104030203" charset="0"/>
                <a:sym typeface="+mn-ea"/>
              </a:rPr>
              <a:t>intangible cultural </a:t>
            </a:r>
            <a:r>
              <a:rPr lang="zh-CN" altLang="en-US" sz="2800" b="1" dirty="0">
                <a:solidFill>
                  <a:schemeClr val="tx1"/>
                </a:solidFill>
                <a:latin typeface="Aharoni" panose="02010803020104030203" charset="0"/>
                <a:cs typeface="Aharoni" panose="02010803020104030203" charset="0"/>
                <a:sym typeface="+mn-ea"/>
              </a:rPr>
              <a:t>protected heritage</a:t>
            </a:r>
            <a:r>
              <a:rPr lang="en-US" altLang="zh-CN" sz="2800" b="1" dirty="0">
                <a:solidFill>
                  <a:schemeClr val="tx1"/>
                </a:solidFill>
                <a:latin typeface="Aharoni" panose="02010803020104030203" charset="0"/>
                <a:cs typeface="Aharoni" panose="02010803020104030203" charset="0"/>
                <a:sym typeface="+mn-ea"/>
              </a:rPr>
              <a:t>(</a:t>
            </a:r>
            <a:r>
              <a:rPr lang="zh-CN" altLang="en-US" sz="2800" b="1" dirty="0">
                <a:solidFill>
                  <a:schemeClr val="tx1"/>
                </a:solidFill>
                <a:latin typeface="Aharoni" panose="02010803020104030203" charset="0"/>
                <a:cs typeface="Aharoni" panose="02010803020104030203" charset="0"/>
                <a:sym typeface="+mn-ea"/>
              </a:rPr>
              <a:t>世界非物质物化遗产）</a:t>
            </a:r>
            <a:endParaRPr lang="zh-CN" altLang="en-US" sz="2800" b="1" dirty="0">
              <a:solidFill>
                <a:schemeClr val="tx1"/>
              </a:solidFill>
              <a:latin typeface="Aharoni" panose="02010803020104030203" charset="0"/>
              <a:ea typeface="宋体" panose="02010600030101010101" pitchFamily="2" charset="-122"/>
              <a:cs typeface="Aharoni" panose="02010803020104030203" charset="0"/>
            </a:endParaRPr>
          </a:p>
          <a:p>
            <a:pPr algn="l">
              <a:lnSpc>
                <a:spcPct val="150000"/>
              </a:lnSpc>
              <a:buClrTx/>
              <a:buSzTx/>
              <a:buNone/>
            </a:pPr>
            <a:r>
              <a:rPr lang="zh-CN" altLang="en-US" sz="2800" b="1" dirty="0">
                <a:solidFill>
                  <a:schemeClr val="tx1"/>
                </a:solidFill>
                <a:latin typeface="Aharoni" panose="02010803020104030203" charset="0"/>
                <a:cs typeface="Aharoni" panose="02010803020104030203" charset="0"/>
                <a:sym typeface="+mn-ea"/>
              </a:rPr>
              <a:t>We should try our best to protect Chinese folk art.</a:t>
            </a:r>
            <a:endParaRPr lang="zh-CN" altLang="en-US" sz="2800"/>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7" name="图片 2" descr="0000"/>
          <p:cNvPicPr>
            <a:picLocks noChangeAspect="1"/>
          </p:cNvPicPr>
          <p:nvPr/>
        </p:nvPicPr>
        <p:blipFill>
          <a:blip r:embed="rId1"/>
          <a:stretch>
            <a:fillRect/>
          </a:stretch>
        </p:blipFill>
        <p:spPr>
          <a:xfrm>
            <a:off x="3825875" y="977900"/>
            <a:ext cx="4273550" cy="3716338"/>
          </a:xfrm>
          <a:prstGeom prst="rect">
            <a:avLst/>
          </a:prstGeom>
          <a:noFill/>
          <a:ln w="9525">
            <a:noFill/>
          </a:ln>
        </p:spPr>
      </p:pic>
      <p:sp>
        <p:nvSpPr>
          <p:cNvPr id="24578" name="文本框 26625"/>
          <p:cNvSpPr txBox="1"/>
          <p:nvPr/>
        </p:nvSpPr>
        <p:spPr>
          <a:xfrm>
            <a:off x="2116138" y="4849813"/>
            <a:ext cx="7237412" cy="1445260"/>
          </a:xfrm>
          <a:prstGeom prst="rect">
            <a:avLst/>
          </a:prstGeom>
          <a:noFill/>
          <a:ln w="9525">
            <a:noFill/>
          </a:ln>
        </p:spPr>
        <p:txBody>
          <a:bodyPr wrap="square" anchor="t" anchorCtr="0">
            <a:spAutoFit/>
          </a:bodyPr>
          <a:p>
            <a:pPr algn="ctr"/>
            <a:r>
              <a:rPr lang="zh-CN" altLang="en-US" sz="8800" b="1" dirty="0">
                <a:solidFill>
                  <a:srgbClr val="E40000"/>
                </a:solidFill>
                <a:latin typeface="Monotype Corsiva" panose="03010101010201010101" pitchFamily="66" charset="0"/>
                <a:ea typeface="宋体" panose="02010600030101010101" pitchFamily="2" charset="-122"/>
              </a:rPr>
              <a:t>  </a:t>
            </a:r>
            <a:r>
              <a:rPr lang="en-US" altLang="zh-CN" sz="8800" b="1" dirty="0">
                <a:solidFill>
                  <a:srgbClr val="E40000"/>
                </a:solidFill>
                <a:latin typeface="Aharoni" panose="02010803020104030203" charset="0"/>
                <a:ea typeface="宋体" panose="02010600030101010101" pitchFamily="2" charset="-122"/>
                <a:cs typeface="Aharoni" panose="02010803020104030203" charset="0"/>
              </a:rPr>
              <a:t>Thank you!</a:t>
            </a:r>
            <a:r>
              <a:rPr lang="zh-CN" altLang="en-US" sz="8800" b="1" dirty="0">
                <a:solidFill>
                  <a:srgbClr val="E40000"/>
                </a:solidFill>
                <a:latin typeface="Aharoni" panose="02010803020104030203" charset="0"/>
                <a:ea typeface="宋体" panose="02010600030101010101" pitchFamily="2" charset="-122"/>
                <a:cs typeface="Aharoni" panose="02010803020104030203" charset="0"/>
              </a:rPr>
              <a:t>  </a:t>
            </a:r>
            <a:endParaRPr lang="zh-CN" altLang="en-US" sz="8800" b="1" dirty="0">
              <a:solidFill>
                <a:srgbClr val="E40000"/>
              </a:solidFill>
              <a:latin typeface="Aharoni" panose="02010803020104030203" charset="0"/>
              <a:ea typeface="宋体" panose="02010600030101010101" pitchFamily="2" charset="-122"/>
              <a:cs typeface="Aharoni" panose="02010803020104030203"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内容占位符 6"/>
          <p:cNvSpPr>
            <a:spLocks noGrp="1"/>
          </p:cNvSpPr>
          <p:nvPr>
            <p:ph idx="1"/>
            <p:custDataLst>
              <p:tags r:id="rId1"/>
            </p:custDataLst>
          </p:nvPr>
        </p:nvSpPr>
        <p:spPr>
          <a:xfrm>
            <a:off x="2988310" y="2421255"/>
            <a:ext cx="8044815" cy="3109595"/>
          </a:xfrm>
          <a:noFill/>
          <a:ln w="25400">
            <a:noFill/>
          </a:ln>
          <a:extLst>
            <a:ext uri="{909E8E84-426E-40DD-AFC4-6F175D3DCCD1}">
              <a14:hiddenFill xmlns:a14="http://schemas.microsoft.com/office/drawing/2010/main">
                <a:solidFill>
                  <a:schemeClr val="bg1">
                    <a:lumMod val="95000"/>
                  </a:schemeClr>
                </a:solidFill>
              </a14:hiddenFill>
            </a:ext>
          </a:extLst>
        </p:spPr>
        <p:style>
          <a:lnRef idx="2">
            <a:schemeClr val="accent1"/>
          </a:lnRef>
          <a:fillRef idx="1">
            <a:schemeClr val="lt1"/>
          </a:fillRef>
          <a:effectRef idx="0">
            <a:schemeClr val="accent1"/>
          </a:effectRef>
          <a:fontRef idx="minor">
            <a:schemeClr val="dk1"/>
          </a:fontRef>
        </p:style>
        <p:txBody>
          <a:bodyPr>
            <a:normAutofit fontScale="25000"/>
          </a:bodyPr>
          <a:lstStyle/>
          <a:p>
            <a:pPr marL="0" marR="0" indent="0" algn="l" defTabSz="914400" rtl="0" latinLnBrk="0">
              <a:lnSpc>
                <a:spcPct val="100000"/>
              </a:lnSpc>
              <a:spcBef>
                <a:spcPts val="0"/>
              </a:spcBef>
              <a:spcAft>
                <a:spcPct val="0"/>
              </a:spcAft>
              <a:buClrTx/>
              <a:buSzTx/>
              <a:buFontTx/>
              <a:buNone/>
            </a:pPr>
            <a:r>
              <a:rPr kumimoji="1" lang="en-US" altLang="zh-CN" sz="11200" b="1" i="0" u="none" strike="noStrike" kern="0" cap="none" spc="0" normalizeH="0" baseline="0" noProof="1">
                <a:solidFill>
                  <a:schemeClr val="dk1"/>
                </a:solidFill>
                <a:effectLst/>
                <a:latin typeface="Aharoni" panose="02010803020104030203" charset="0"/>
                <a:ea typeface="+mn-ea"/>
                <a:cs typeface="Aharoni" panose="02010803020104030203" charset="0"/>
              </a:rPr>
              <a:t>Chinese Paper cutting is one of the most popular folk arts. </a:t>
            </a:r>
            <a:r>
              <a:rPr lang="en-US" altLang="zh-CN" sz="11200" b="1">
                <a:latin typeface="Aharoni" panose="02010803020104030203" charset="0"/>
                <a:cs typeface="Aharoni" panose="02010803020104030203" charset="0"/>
                <a:sym typeface="+mn-ea"/>
              </a:rPr>
              <a:t>Paper cutting as Chinese traditional culture fully reflects people's</a:t>
            </a:r>
            <a:endParaRPr lang="en-US" altLang="zh-CN" sz="11200" b="1">
              <a:latin typeface="Aharoni" panose="02010803020104030203" charset="0"/>
              <a:cs typeface="Aharoni" panose="02010803020104030203" charset="0"/>
              <a:sym typeface="+mn-ea"/>
            </a:endParaRPr>
          </a:p>
          <a:p>
            <a:pPr marL="0" marR="0" indent="0" algn="l" defTabSz="914400" rtl="0" latinLnBrk="0">
              <a:lnSpc>
                <a:spcPct val="100000"/>
              </a:lnSpc>
              <a:spcBef>
                <a:spcPts val="0"/>
              </a:spcBef>
              <a:spcAft>
                <a:spcPct val="0"/>
              </a:spcAft>
              <a:buClrTx/>
              <a:buSzTx/>
              <a:buFontTx/>
              <a:buNone/>
            </a:pPr>
            <a:r>
              <a:rPr lang="en-US" altLang="zh-CN" sz="11200" b="1">
                <a:latin typeface="Aharoni" panose="02010803020104030203" charset="0"/>
                <a:cs typeface="Aharoni" panose="02010803020104030203" charset="0"/>
                <a:sym typeface="+mn-ea"/>
              </a:rPr>
              <a:t>wisdom and hard work. It has a huge impact and a driving force on the modern society. </a:t>
            </a:r>
            <a:r>
              <a:rPr kumimoji="1" lang="en-US" altLang="zh-CN" sz="11200" b="1" i="0" u="none" strike="noStrike" kern="0" cap="none" spc="0" normalizeH="0" baseline="0" noProof="1">
                <a:solidFill>
                  <a:schemeClr val="dk1"/>
                </a:solidFill>
                <a:effectLst/>
                <a:latin typeface="Aharoni" panose="02010803020104030203" charset="0"/>
                <a:ea typeface="+mn-ea"/>
                <a:cs typeface="Aharoni" panose="02010803020104030203" charset="0"/>
              </a:rPr>
              <a:t>It comes from life.  It has a history of more than 1500 years.</a:t>
            </a:r>
            <a:endParaRPr kumimoji="1" lang="zh-CN" altLang="en-US" sz="11200" b="1" i="0" u="none" strike="noStrike" kern="0" cap="none" spc="0" normalizeH="0" baseline="0" noProof="1">
              <a:solidFill>
                <a:schemeClr val="dk1"/>
              </a:solidFill>
              <a:effectLst/>
              <a:latin typeface="Aharoni" panose="02010803020104030203" charset="0"/>
              <a:ea typeface="+mn-ea"/>
              <a:cs typeface="Aharoni" panose="02010803020104030203" charset="0"/>
            </a:endParaRPr>
          </a:p>
        </p:txBody>
      </p:sp>
      <p:cxnSp>
        <p:nvCxnSpPr>
          <p:cNvPr id="11" name="直接连接符 10"/>
          <p:cNvCxnSpPr/>
          <p:nvPr/>
        </p:nvCxnSpPr>
        <p:spPr>
          <a:xfrm>
            <a:off x="2556098" y="2446296"/>
            <a:ext cx="1349" cy="3059988"/>
          </a:xfrm>
          <a:prstGeom prst="line">
            <a:avLst/>
          </a:prstGeom>
          <a:ln w="31750">
            <a:solidFill>
              <a:srgbClr val="FF0000"/>
            </a:solidFill>
            <a:prstDash val="lgDashDotDot"/>
          </a:ln>
        </p:spPr>
        <p:style>
          <a:lnRef idx="1">
            <a:schemeClr val="accent1"/>
          </a:lnRef>
          <a:fillRef idx="0">
            <a:schemeClr val="accent1"/>
          </a:fillRef>
          <a:effectRef idx="0">
            <a:schemeClr val="accent1"/>
          </a:effectRef>
          <a:fontRef idx="minor">
            <a:schemeClr val="tx1"/>
          </a:fontRef>
        </p:style>
      </p:cxnSp>
      <p:sp>
        <p:nvSpPr>
          <p:cNvPr id="16" name="标题 1"/>
          <p:cNvSpPr txBox="1"/>
          <p:nvPr/>
        </p:nvSpPr>
        <p:spPr>
          <a:xfrm>
            <a:off x="2835275" y="1247140"/>
            <a:ext cx="4739640" cy="773430"/>
          </a:xfrm>
          <a:prstGeom prst="rect">
            <a:avLst/>
          </a:prstGeom>
        </p:spPr>
        <p:txBody>
          <a:bodyPr vert="horz" lIns="68580" tIns="34290" rIns="68580" bIns="34290" rtlCol="0" anchor="b">
            <a:noAutofit/>
          </a:bodyPr>
          <a:lstStyle>
            <a:lvl1pPr>
              <a:lnSpc>
                <a:spcPct val="90000"/>
              </a:lnSpc>
              <a:spcBef>
                <a:spcPct val="0"/>
              </a:spcBef>
              <a:buNone/>
              <a:defRPr sz="4800" b="1" i="0" baseline="0">
                <a:solidFill>
                  <a:srgbClr val="FF0000"/>
                </a:solidFill>
                <a:effectLst/>
                <a:latin typeface="迷你简剪纸" panose="03000509000000000000" pitchFamily="65" charset="-122"/>
                <a:ea typeface="迷你简剪纸" panose="03000509000000000000" pitchFamily="65" charset="-122"/>
                <a:cs typeface="+mj-cs"/>
              </a:defRPr>
            </a:lvl1pPr>
          </a:lstStyle>
          <a:p>
            <a:r>
              <a:rPr lang="en-US" altLang="zh-CN" sz="4000" dirty="0">
                <a:ln w="0"/>
                <a:effectLst>
                  <a:outerShdw blurRad="38100" dist="19050" dir="2700000" algn="tl" rotWithShape="0">
                    <a:schemeClr val="dk1">
                      <a:alpha val="40000"/>
                    </a:schemeClr>
                  </a:outerShdw>
                </a:effectLst>
                <a:latin typeface="Aharoni" panose="02010803020104030203" charset="0"/>
                <a:cs typeface="Aharoni" panose="02010803020104030203" charset="0"/>
              </a:rPr>
              <a:t>Brief Introduction</a:t>
            </a:r>
            <a:endParaRPr lang="en-US" altLang="zh-CN" sz="4000" dirty="0">
              <a:ln w="0"/>
              <a:effectLst>
                <a:outerShdw blurRad="38100" dist="19050" dir="2700000" algn="tl" rotWithShape="0">
                  <a:schemeClr val="dk1">
                    <a:alpha val="40000"/>
                  </a:schemeClr>
                </a:outerShdw>
              </a:effectLst>
              <a:latin typeface="Aharoni" panose="02010803020104030203" charset="0"/>
              <a:cs typeface="Aharoni" panose="02010803020104030203" charset="0"/>
            </a:endParaRPr>
          </a:p>
        </p:txBody>
      </p:sp>
      <p:pic>
        <p:nvPicPr>
          <p:cNvPr id="3" name="图片 2"/>
          <p:cNvPicPr>
            <a:picLocks noChangeAspect="1"/>
          </p:cNvPicPr>
          <p:nvPr/>
        </p:nvPicPr>
        <p:blipFill>
          <a:blip r:embed="rId2" cstate="email"/>
          <a:stretch>
            <a:fillRect/>
          </a:stretch>
        </p:blipFill>
        <p:spPr>
          <a:xfrm>
            <a:off x="1619885" y="1268730"/>
            <a:ext cx="1026160" cy="864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4" name="图片 3" descr="center"/>
          <p:cNvPicPr>
            <a:picLocks noChangeAspect="1"/>
          </p:cNvPicPr>
          <p:nvPr/>
        </p:nvPicPr>
        <p:blipFill>
          <a:blip r:embed="rId1"/>
          <a:stretch>
            <a:fillRect/>
          </a:stretch>
        </p:blipFill>
        <p:spPr>
          <a:xfrm>
            <a:off x="2871470" y="260350"/>
            <a:ext cx="5361305" cy="1370330"/>
          </a:xfrm>
          <a:prstGeom prst="rect">
            <a:avLst/>
          </a:prstGeom>
        </p:spPr>
      </p:pic>
      <p:sp>
        <p:nvSpPr>
          <p:cNvPr id="4098" name="Rectangle 22"/>
          <p:cNvSpPr/>
          <p:nvPr/>
        </p:nvSpPr>
        <p:spPr>
          <a:xfrm>
            <a:off x="2871470" y="2797969"/>
            <a:ext cx="6138386" cy="1188244"/>
          </a:xfrm>
          <a:prstGeom prst="rect">
            <a:avLst/>
          </a:prstGeom>
          <a:noFill/>
          <a:ln w="9525">
            <a:noFill/>
          </a:ln>
          <a:extLst>
            <a:ext uri="{909E8E84-426E-40DD-AFC4-6F175D3DCCD1}">
              <a14:hiddenFill xmlns:a14="http://schemas.microsoft.com/office/drawing/2010/main">
                <a:solidFill>
                  <a:schemeClr val="bg1">
                    <a:alpha val="85097"/>
                  </a:schemeClr>
                </a:solidFill>
              </a14:hiddenFill>
            </a:ext>
          </a:extLst>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zh-CN" sz="1350" dirty="0">
              <a:latin typeface="Monotype Corsiva" panose="03010101010201010101" pitchFamily="66" charset="0"/>
            </a:endParaRPr>
          </a:p>
        </p:txBody>
      </p:sp>
      <p:sp>
        <p:nvSpPr>
          <p:cNvPr id="4099" name="Text Box 23"/>
          <p:cNvSpPr txBox="1"/>
          <p:nvPr/>
        </p:nvSpPr>
        <p:spPr>
          <a:xfrm>
            <a:off x="3491865" y="404495"/>
            <a:ext cx="4274820" cy="10763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b="1" dirty="0">
                <a:solidFill>
                  <a:srgbClr val="A50021"/>
                </a:solidFill>
                <a:latin typeface="Aharoni" panose="02010803020104030203" charset="0"/>
                <a:cs typeface="Aharoni" panose="02010803020104030203" charset="0"/>
              </a:rPr>
              <a:t>Paper cutting Hall </a:t>
            </a:r>
            <a:endParaRPr lang="en-US" altLang="zh-CN" b="1" dirty="0">
              <a:solidFill>
                <a:srgbClr val="A50021"/>
              </a:solidFill>
              <a:latin typeface="Aharoni" panose="02010803020104030203" charset="0"/>
              <a:cs typeface="Aharoni" panose="02010803020104030203" charset="0"/>
            </a:endParaRPr>
          </a:p>
          <a:p>
            <a:pPr marL="0" lvl="0" indent="0" algn="ctr" eaLnBrk="1" hangingPunct="1">
              <a:spcBef>
                <a:spcPct val="0"/>
              </a:spcBef>
              <a:buNone/>
            </a:pPr>
            <a:r>
              <a:rPr lang="zh-CN" altLang="en-US" b="1" dirty="0">
                <a:solidFill>
                  <a:srgbClr val="A50021"/>
                </a:solidFill>
                <a:latin typeface="Aharoni" panose="02010803020104030203" charset="0"/>
                <a:cs typeface="Aharoni" panose="02010803020104030203" charset="0"/>
              </a:rPr>
              <a:t>剪</a:t>
            </a:r>
            <a:r>
              <a:rPr lang="en-US" altLang="zh-CN" b="1" dirty="0">
                <a:solidFill>
                  <a:srgbClr val="A50021"/>
                </a:solidFill>
                <a:latin typeface="Aharoni" panose="02010803020104030203" charset="0"/>
                <a:cs typeface="Aharoni" panose="02010803020104030203" charset="0"/>
              </a:rPr>
              <a:t> </a:t>
            </a:r>
            <a:r>
              <a:rPr lang="zh-CN" altLang="en-US" b="1" dirty="0">
                <a:solidFill>
                  <a:srgbClr val="A50021"/>
                </a:solidFill>
                <a:latin typeface="Aharoni" panose="02010803020104030203" charset="0"/>
                <a:cs typeface="Aharoni" panose="02010803020104030203" charset="0"/>
              </a:rPr>
              <a:t>纸</a:t>
            </a:r>
            <a:r>
              <a:rPr lang="en-US" altLang="zh-CN" b="1" dirty="0">
                <a:solidFill>
                  <a:srgbClr val="A50021"/>
                </a:solidFill>
                <a:latin typeface="Aharoni" panose="02010803020104030203" charset="0"/>
                <a:cs typeface="Aharoni" panose="02010803020104030203" charset="0"/>
              </a:rPr>
              <a:t> </a:t>
            </a:r>
            <a:r>
              <a:rPr lang="zh-CN" altLang="en-US" b="1" dirty="0">
                <a:solidFill>
                  <a:srgbClr val="A50021"/>
                </a:solidFill>
                <a:latin typeface="Aharoni" panose="02010803020104030203" charset="0"/>
                <a:cs typeface="Aharoni" panose="02010803020104030203" charset="0"/>
              </a:rPr>
              <a:t>馆</a:t>
            </a:r>
            <a:endParaRPr lang="zh-CN" altLang="en-US" b="1" dirty="0">
              <a:solidFill>
                <a:srgbClr val="A50021"/>
              </a:solidFill>
              <a:latin typeface="Aharoni" panose="02010803020104030203" charset="0"/>
              <a:cs typeface="Aharoni" panose="02010803020104030203" charset="0"/>
            </a:endParaRPr>
          </a:p>
        </p:txBody>
      </p:sp>
      <p:pic>
        <p:nvPicPr>
          <p:cNvPr id="5" name="图片 4" descr="2b751bb436006877c9ae544a621e18a7">
            <a:hlinkClick r:id="" action="ppaction://hlinkshowjump?jump=nextslide"/>
          </p:cNvPr>
          <p:cNvPicPr/>
          <p:nvPr/>
        </p:nvPicPr>
        <p:blipFill>
          <a:blip r:embed="rId2"/>
          <a:stretch>
            <a:fillRect/>
          </a:stretch>
        </p:blipFill>
        <p:spPr>
          <a:xfrm>
            <a:off x="395605" y="2060575"/>
            <a:ext cx="2591435" cy="4067810"/>
          </a:xfrm>
          <a:prstGeom prst="rect">
            <a:avLst/>
          </a:prstGeom>
        </p:spPr>
      </p:pic>
      <p:sp>
        <p:nvSpPr>
          <p:cNvPr id="6" name="文本框 5"/>
          <p:cNvSpPr txBox="1"/>
          <p:nvPr/>
        </p:nvSpPr>
        <p:spPr>
          <a:xfrm>
            <a:off x="453390" y="3500755"/>
            <a:ext cx="2533015" cy="1383665"/>
          </a:xfrm>
          <a:prstGeom prst="rect">
            <a:avLst/>
          </a:prstGeom>
          <a:noFill/>
        </p:spPr>
        <p:txBody>
          <a:bodyPr wrap="square" rtlCol="0" anchor="t">
            <a:spAutoFit/>
          </a:bodyPr>
          <a:p>
            <a:pPr>
              <a:buFont typeface="Wingdings" panose="05000000000000000000" pitchFamily="2" charset="2"/>
            </a:pPr>
            <a:r>
              <a:rPr lang="zh-CN" altLang="en-US" sz="2800" b="1" dirty="0">
                <a:solidFill>
                  <a:schemeClr val="tx1"/>
                </a:solidFill>
                <a:latin typeface="Aharoni" panose="02010803020104030203" charset="0"/>
                <a:cs typeface="Aharoni" panose="02010803020104030203" charset="0"/>
                <a:sym typeface="+mn-ea"/>
                <a:hlinkClick r:id="rId3" action="ppaction://hlinksldjump"/>
              </a:rPr>
              <a:t> History</a:t>
            </a:r>
            <a:endParaRPr lang="zh-CN" altLang="en-US" sz="2800" b="1" dirty="0">
              <a:solidFill>
                <a:schemeClr val="tx1"/>
              </a:solidFill>
              <a:latin typeface="Aharoni" panose="02010803020104030203" charset="0"/>
              <a:cs typeface="Aharoni" panose="02010803020104030203" charset="0"/>
              <a:sym typeface="+mn-ea"/>
              <a:hlinkClick r:id="rId3" action="ppaction://hlinksldjump"/>
            </a:endParaRPr>
          </a:p>
          <a:p>
            <a:pPr>
              <a:buFont typeface="Wingdings" panose="05000000000000000000" pitchFamily="2" charset="2"/>
            </a:pPr>
            <a:r>
              <a:rPr lang="zh-CN" altLang="en-US" sz="2800" b="1" dirty="0">
                <a:solidFill>
                  <a:schemeClr val="tx1"/>
                </a:solidFill>
                <a:latin typeface="Aharoni" panose="02010803020104030203" charset="0"/>
                <a:cs typeface="Aharoni" panose="02010803020104030203" charset="0"/>
                <a:sym typeface="+mn-ea"/>
                <a:hlinkClick r:id="rId3" action="ppaction://hlinksldjump"/>
              </a:rPr>
              <a:t>Development </a:t>
            </a:r>
            <a:endParaRPr lang="zh-CN" altLang="en-US" sz="2800">
              <a:solidFill>
                <a:schemeClr val="tx1"/>
              </a:solidFill>
              <a:hlinkClick r:id="rId3" action="ppaction://hlinksldjump"/>
            </a:endParaRPr>
          </a:p>
          <a:p>
            <a:pPr>
              <a:buFont typeface="Wingdings" panose="05000000000000000000" pitchFamily="2" charset="2"/>
            </a:pPr>
            <a:endParaRPr lang="zh-CN" altLang="en-US" sz="2800">
              <a:solidFill>
                <a:schemeClr val="tx1"/>
              </a:solidFill>
              <a:latin typeface="Aharoni" panose="02010803020104030203" charset="0"/>
              <a:cs typeface="Aharoni" panose="02010803020104030203" charset="0"/>
            </a:endParaRPr>
          </a:p>
        </p:txBody>
      </p:sp>
      <p:pic>
        <p:nvPicPr>
          <p:cNvPr id="7" name="图片 6" descr="2b751bb436006877c9ae544a621e18a7"/>
          <p:cNvPicPr/>
          <p:nvPr/>
        </p:nvPicPr>
        <p:blipFill>
          <a:blip r:embed="rId2"/>
          <a:stretch>
            <a:fillRect/>
          </a:stretch>
        </p:blipFill>
        <p:spPr>
          <a:xfrm>
            <a:off x="2915920" y="2114550"/>
            <a:ext cx="2520000" cy="4068000"/>
          </a:xfrm>
          <a:prstGeom prst="rect">
            <a:avLst/>
          </a:prstGeom>
        </p:spPr>
      </p:pic>
      <p:pic>
        <p:nvPicPr>
          <p:cNvPr id="8" name="图片 7" descr="2b751bb436006877c9ae544a621e18a7"/>
          <p:cNvPicPr/>
          <p:nvPr/>
        </p:nvPicPr>
        <p:blipFill>
          <a:blip r:embed="rId2"/>
          <a:stretch>
            <a:fillRect/>
          </a:stretch>
        </p:blipFill>
        <p:spPr>
          <a:xfrm>
            <a:off x="5688330" y="2114550"/>
            <a:ext cx="2520000" cy="4068000"/>
          </a:xfrm>
          <a:prstGeom prst="rect">
            <a:avLst/>
          </a:prstGeom>
        </p:spPr>
      </p:pic>
      <p:pic>
        <p:nvPicPr>
          <p:cNvPr id="9" name="图片 8" descr="2b751bb436006877c9ae544a621e18a7"/>
          <p:cNvPicPr/>
          <p:nvPr/>
        </p:nvPicPr>
        <p:blipFill>
          <a:blip r:embed="rId2"/>
          <a:stretch>
            <a:fillRect/>
          </a:stretch>
        </p:blipFill>
        <p:spPr>
          <a:xfrm>
            <a:off x="8604250" y="2060575"/>
            <a:ext cx="2520000" cy="4068000"/>
          </a:xfrm>
          <a:prstGeom prst="rect">
            <a:avLst/>
          </a:prstGeom>
        </p:spPr>
      </p:pic>
      <p:sp>
        <p:nvSpPr>
          <p:cNvPr id="10" name="文本框 9"/>
          <p:cNvSpPr txBox="1"/>
          <p:nvPr/>
        </p:nvSpPr>
        <p:spPr>
          <a:xfrm>
            <a:off x="3491865" y="3573145"/>
            <a:ext cx="1249045" cy="953135"/>
          </a:xfrm>
          <a:prstGeom prst="rect">
            <a:avLst/>
          </a:prstGeom>
          <a:noFill/>
        </p:spPr>
        <p:txBody>
          <a:bodyPr wrap="none" rtlCol="0" anchor="t">
            <a:spAutoFit/>
          </a:bodyPr>
          <a:p>
            <a:r>
              <a:rPr lang="en-US" altLang="zh-CN" sz="2800" b="1" dirty="0">
                <a:solidFill>
                  <a:schemeClr val="tx1"/>
                </a:solidFill>
                <a:latin typeface="Aharoni" panose="02010803020104030203" charset="0"/>
                <a:cs typeface="Aharoni" panose="02010803020104030203" charset="0"/>
                <a:sym typeface="+mn-ea"/>
                <a:hlinkClick r:id="rId4" action="ppaction://hlinksldjump"/>
              </a:rPr>
              <a:t> Types</a:t>
            </a:r>
            <a:endParaRPr lang="en-US" altLang="zh-CN" sz="2800" b="1" dirty="0">
              <a:solidFill>
                <a:schemeClr val="tx1"/>
              </a:solidFill>
              <a:latin typeface="Aharoni" panose="02010803020104030203" charset="0"/>
              <a:cs typeface="Aharoni" panose="02010803020104030203" charset="0"/>
              <a:sym typeface="+mn-ea"/>
              <a:hlinkClick r:id="rId4" action="ppaction://hlinksldjump"/>
            </a:endParaRPr>
          </a:p>
          <a:p>
            <a:endParaRPr lang="en-US" altLang="zh-CN" sz="2800" b="1" dirty="0">
              <a:solidFill>
                <a:schemeClr val="tx1"/>
              </a:solidFill>
              <a:latin typeface="Aharoni" panose="02010803020104030203" charset="0"/>
              <a:cs typeface="Aharoni" panose="02010803020104030203" charset="0"/>
              <a:sym typeface="+mn-ea"/>
              <a:hlinkClick r:id="rId4" action="ppaction://hlinksldjump"/>
            </a:endParaRPr>
          </a:p>
        </p:txBody>
      </p:sp>
      <p:sp>
        <p:nvSpPr>
          <p:cNvPr id="11" name="文本框 10"/>
          <p:cNvSpPr txBox="1"/>
          <p:nvPr/>
        </p:nvSpPr>
        <p:spPr>
          <a:xfrm>
            <a:off x="5940425" y="3645535"/>
            <a:ext cx="1861820" cy="521970"/>
          </a:xfrm>
          <a:prstGeom prst="rect">
            <a:avLst/>
          </a:prstGeom>
          <a:noFill/>
        </p:spPr>
        <p:txBody>
          <a:bodyPr wrap="square" rtlCol="0" anchor="t">
            <a:spAutoFit/>
          </a:bodyPr>
          <a:p>
            <a:pPr algn="l">
              <a:buClrTx/>
              <a:buSzTx/>
              <a:buFont typeface="Wingdings" panose="05000000000000000000" pitchFamily="2" charset="2"/>
            </a:pPr>
            <a:r>
              <a:rPr lang="en-US" altLang="zh-CN" sz="2800" b="1" dirty="0">
                <a:latin typeface="Aharoni" panose="02010803020104030203" charset="0"/>
                <a:cs typeface="Aharoni" panose="02010803020104030203" charset="0"/>
                <a:sym typeface="+mn-ea"/>
                <a:hlinkClick r:id="rId5" action="ppaction://hlinksldjump"/>
              </a:rPr>
              <a:t>Methods</a:t>
            </a:r>
            <a:endParaRPr lang="en-US" altLang="zh-CN" sz="2800" b="1" dirty="0">
              <a:latin typeface="Aharoni" panose="02010803020104030203" charset="0"/>
              <a:cs typeface="Aharoni" panose="02010803020104030203" charset="0"/>
              <a:sym typeface="+mn-ea"/>
              <a:hlinkClick r:id="rId5" action="ppaction://hlinksldjump"/>
            </a:endParaRPr>
          </a:p>
        </p:txBody>
      </p:sp>
      <p:sp>
        <p:nvSpPr>
          <p:cNvPr id="12" name="文本框 11"/>
          <p:cNvSpPr txBox="1"/>
          <p:nvPr/>
        </p:nvSpPr>
        <p:spPr>
          <a:xfrm>
            <a:off x="8964295" y="3500755"/>
            <a:ext cx="1946910" cy="953135"/>
          </a:xfrm>
          <a:prstGeom prst="rect">
            <a:avLst/>
          </a:prstGeom>
          <a:noFill/>
        </p:spPr>
        <p:txBody>
          <a:bodyPr wrap="square" rtlCol="0" anchor="t">
            <a:spAutoFit/>
          </a:bodyPr>
          <a:p>
            <a:pPr algn="l">
              <a:buClrTx/>
              <a:buSzTx/>
              <a:buFont typeface="Wingdings" panose="05000000000000000000" pitchFamily="2" charset="2"/>
            </a:pPr>
            <a:r>
              <a:rPr lang="en-US" sz="2800" b="1" dirty="0">
                <a:latin typeface="Aharoni" panose="02010803020104030203" charset="0"/>
                <a:cs typeface="Aharoni" panose="02010803020104030203" charset="0"/>
                <a:hlinkClick r:id="rId6" action="ppaction://hlinksldjump"/>
              </a:rPr>
              <a:t>Value and Impact</a:t>
            </a:r>
            <a:endParaRPr lang="en-US" sz="2800" b="1" dirty="0">
              <a:latin typeface="Aharoni" panose="02010803020104030203" charset="0"/>
              <a:cs typeface="Aharoni" panose="02010803020104030203" charset="0"/>
              <a:hlinkClick r:id="rId6" action="ppaction://hlinksldjump"/>
            </a:endParaRPr>
          </a:p>
        </p:txBody>
      </p:sp>
      <p:pic>
        <p:nvPicPr>
          <p:cNvPr id="4102" name="Picture 6" descr="image4"/>
          <p:cNvPicPr>
            <a:picLocks noChangeAspect="1"/>
          </p:cNvPicPr>
          <p:nvPr/>
        </p:nvPicPr>
        <p:blipFill>
          <a:blip r:embed="rId7"/>
          <a:stretch>
            <a:fillRect/>
          </a:stretch>
        </p:blipFill>
        <p:spPr>
          <a:xfrm>
            <a:off x="5292090" y="1680210"/>
            <a:ext cx="6111875" cy="4644390"/>
          </a:xfrm>
          <a:prstGeom prst="rect">
            <a:avLst/>
          </a:prstGeom>
          <a:noFill/>
          <a:ln w="9525">
            <a:noFill/>
          </a:ln>
        </p:spPr>
      </p:pic>
      <p:pic>
        <p:nvPicPr>
          <p:cNvPr id="4101" name="Picture 5" descr="image3"/>
          <p:cNvPicPr>
            <a:picLocks noChangeAspect="1"/>
          </p:cNvPicPr>
          <p:nvPr/>
        </p:nvPicPr>
        <p:blipFill>
          <a:blip r:embed="rId8"/>
          <a:stretch>
            <a:fillRect/>
          </a:stretch>
        </p:blipFill>
        <p:spPr>
          <a:xfrm>
            <a:off x="250190" y="1700530"/>
            <a:ext cx="5690235" cy="460438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50" advTm="7000"/>
    </mc:Choice>
    <mc:Fallback>
      <p:transition spd="med"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2" fill="hold" nodeType="withEffect">
                                  <p:stCondLst>
                                    <p:cond delay="0"/>
                                  </p:stCondLst>
                                  <p:childTnLst>
                                    <p:anim calcmode="lin" valueType="num">
                                      <p:cBhvr>
                                        <p:cTn id="6" dur="2000"/>
                                        <p:tgtEl>
                                          <p:spTgt spid="4102"/>
                                        </p:tgtEl>
                                        <p:attrNameLst>
                                          <p:attrName>ppt_x</p:attrName>
                                        </p:attrNameLst>
                                      </p:cBhvr>
                                      <p:tavLst>
                                        <p:tav tm="0">
                                          <p:val>
                                            <p:strVal val="ppt_x"/>
                                          </p:val>
                                        </p:tav>
                                        <p:tav tm="100000">
                                          <p:val>
                                            <p:strVal val="ppt_x+ppt_w/2"/>
                                          </p:val>
                                        </p:tav>
                                      </p:tavLst>
                                    </p:anim>
                                    <p:anim calcmode="lin" valueType="num">
                                      <p:cBhvr>
                                        <p:cTn id="7" dur="2000"/>
                                        <p:tgtEl>
                                          <p:spTgt spid="4102"/>
                                        </p:tgtEl>
                                        <p:attrNameLst>
                                          <p:attrName>ppt_y</p:attrName>
                                        </p:attrNameLst>
                                      </p:cBhvr>
                                      <p:tavLst>
                                        <p:tav tm="0">
                                          <p:val>
                                            <p:strVal val="ppt_y"/>
                                          </p:val>
                                        </p:tav>
                                        <p:tav tm="100000">
                                          <p:val>
                                            <p:strVal val="ppt_y"/>
                                          </p:val>
                                        </p:tav>
                                      </p:tavLst>
                                    </p:anim>
                                    <p:anim calcmode="lin" valueType="num">
                                      <p:cBhvr>
                                        <p:cTn id="8" dur="2000"/>
                                        <p:tgtEl>
                                          <p:spTgt spid="4102"/>
                                        </p:tgtEl>
                                        <p:attrNameLst>
                                          <p:attrName>ppt_w</p:attrName>
                                        </p:attrNameLst>
                                      </p:cBhvr>
                                      <p:tavLst>
                                        <p:tav tm="0">
                                          <p:val>
                                            <p:strVal val="ppt_w"/>
                                          </p:val>
                                        </p:tav>
                                        <p:tav tm="100000">
                                          <p:val>
                                            <p:fltVal val="0.000000"/>
                                          </p:val>
                                        </p:tav>
                                      </p:tavLst>
                                    </p:anim>
                                    <p:anim calcmode="lin" valueType="num">
                                      <p:cBhvr>
                                        <p:cTn id="9" dur="2000"/>
                                        <p:tgtEl>
                                          <p:spTgt spid="4102"/>
                                        </p:tgtEl>
                                        <p:attrNameLst>
                                          <p:attrName>ppt_h</p:attrName>
                                        </p:attrNameLst>
                                      </p:cBhvr>
                                      <p:tavLst>
                                        <p:tav tm="0">
                                          <p:val>
                                            <p:strVal val="ppt_h"/>
                                          </p:val>
                                        </p:tav>
                                        <p:tav tm="100000">
                                          <p:val>
                                            <p:strVal val="ppt_h"/>
                                          </p:val>
                                        </p:tav>
                                      </p:tavLst>
                                    </p:anim>
                                    <p:set>
                                      <p:cBhvr>
                                        <p:cTn id="10" dur="1" fill="hold">
                                          <p:stCondLst>
                                            <p:cond delay="1999"/>
                                          </p:stCondLst>
                                        </p:cTn>
                                        <p:tgtEl>
                                          <p:spTgt spid="4102"/>
                                        </p:tgtEl>
                                        <p:attrNameLst>
                                          <p:attrName>style.visibility</p:attrName>
                                        </p:attrNameLst>
                                      </p:cBhvr>
                                      <p:to>
                                        <p:strVal val="hidden"/>
                                      </p:to>
                                    </p:set>
                                  </p:childTnLst>
                                </p:cTn>
                              </p:par>
                              <p:par>
                                <p:cTn id="11" presetID="17" presetClass="exit" presetSubtype="8" fill="hold" nodeType="withEffect">
                                  <p:stCondLst>
                                    <p:cond delay="0"/>
                                  </p:stCondLst>
                                  <p:childTnLst>
                                    <p:anim calcmode="lin" valueType="num">
                                      <p:cBhvr>
                                        <p:cTn id="12" dur="2000"/>
                                        <p:tgtEl>
                                          <p:spTgt spid="4101"/>
                                        </p:tgtEl>
                                        <p:attrNameLst>
                                          <p:attrName>ppt_x</p:attrName>
                                        </p:attrNameLst>
                                      </p:cBhvr>
                                      <p:tavLst>
                                        <p:tav tm="0">
                                          <p:val>
                                            <p:strVal val="ppt_x"/>
                                          </p:val>
                                        </p:tav>
                                        <p:tav tm="100000">
                                          <p:val>
                                            <p:strVal val="ppt_x-ppt_w/2"/>
                                          </p:val>
                                        </p:tav>
                                      </p:tavLst>
                                    </p:anim>
                                    <p:anim calcmode="lin" valueType="num">
                                      <p:cBhvr>
                                        <p:cTn id="13" dur="2000"/>
                                        <p:tgtEl>
                                          <p:spTgt spid="4101"/>
                                        </p:tgtEl>
                                        <p:attrNameLst>
                                          <p:attrName>ppt_y</p:attrName>
                                        </p:attrNameLst>
                                      </p:cBhvr>
                                      <p:tavLst>
                                        <p:tav tm="0">
                                          <p:val>
                                            <p:strVal val="ppt_y"/>
                                          </p:val>
                                        </p:tav>
                                        <p:tav tm="100000">
                                          <p:val>
                                            <p:strVal val="ppt_y"/>
                                          </p:val>
                                        </p:tav>
                                      </p:tavLst>
                                    </p:anim>
                                    <p:anim calcmode="lin" valueType="num">
                                      <p:cBhvr>
                                        <p:cTn id="14" dur="2000"/>
                                        <p:tgtEl>
                                          <p:spTgt spid="4101"/>
                                        </p:tgtEl>
                                        <p:attrNameLst>
                                          <p:attrName>ppt_w</p:attrName>
                                        </p:attrNameLst>
                                      </p:cBhvr>
                                      <p:tavLst>
                                        <p:tav tm="0">
                                          <p:val>
                                            <p:strVal val="ppt_w"/>
                                          </p:val>
                                        </p:tav>
                                        <p:tav tm="100000">
                                          <p:val>
                                            <p:fltVal val="0.000000"/>
                                          </p:val>
                                        </p:tav>
                                      </p:tavLst>
                                    </p:anim>
                                    <p:anim calcmode="lin" valueType="num">
                                      <p:cBhvr>
                                        <p:cTn id="15" dur="2000"/>
                                        <p:tgtEl>
                                          <p:spTgt spid="4101"/>
                                        </p:tgtEl>
                                        <p:attrNameLst>
                                          <p:attrName>ppt_h</p:attrName>
                                        </p:attrNameLst>
                                      </p:cBhvr>
                                      <p:tavLst>
                                        <p:tav tm="0">
                                          <p:val>
                                            <p:strVal val="ppt_h"/>
                                          </p:val>
                                        </p:tav>
                                        <p:tav tm="100000">
                                          <p:val>
                                            <p:strVal val="ppt_h"/>
                                          </p:val>
                                        </p:tav>
                                      </p:tavLst>
                                    </p:anim>
                                    <p:set>
                                      <p:cBhvr>
                                        <p:cTn id="16" dur="1" fill="hold">
                                          <p:stCondLst>
                                            <p:cond delay="1999"/>
                                          </p:stCondLst>
                                        </p:cTn>
                                        <p:tgtEl>
                                          <p:spTgt spid="4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2556098" y="2305961"/>
            <a:ext cx="1349" cy="3059988"/>
          </a:xfrm>
          <a:prstGeom prst="line">
            <a:avLst/>
          </a:prstGeom>
          <a:ln w="31750">
            <a:solidFill>
              <a:srgbClr val="FF0000"/>
            </a:solidFill>
            <a:prstDash val="lgDashDotDot"/>
          </a:ln>
        </p:spPr>
        <p:style>
          <a:lnRef idx="1">
            <a:schemeClr val="accent1"/>
          </a:lnRef>
          <a:fillRef idx="0">
            <a:schemeClr val="accent1"/>
          </a:fillRef>
          <a:effectRef idx="0">
            <a:schemeClr val="accent1"/>
          </a:effectRef>
          <a:fontRef idx="minor">
            <a:schemeClr val="tx1"/>
          </a:fontRef>
        </p:style>
      </p:cxnSp>
      <p:sp>
        <p:nvSpPr>
          <p:cNvPr id="16" name="标题 1"/>
          <p:cNvSpPr txBox="1"/>
          <p:nvPr/>
        </p:nvSpPr>
        <p:spPr>
          <a:xfrm>
            <a:off x="2835275" y="1247140"/>
            <a:ext cx="2034540" cy="773430"/>
          </a:xfrm>
          <a:prstGeom prst="rect">
            <a:avLst/>
          </a:prstGeom>
        </p:spPr>
        <p:txBody>
          <a:bodyPr vert="horz" lIns="68580" tIns="34290" rIns="68580" bIns="34290" rtlCol="0" anchor="b">
            <a:normAutofit/>
          </a:bodyPr>
          <a:lstStyle>
            <a:lvl1pPr>
              <a:lnSpc>
                <a:spcPct val="90000"/>
              </a:lnSpc>
              <a:spcBef>
                <a:spcPct val="0"/>
              </a:spcBef>
              <a:buNone/>
              <a:defRPr sz="4800" b="1" i="0" baseline="0">
                <a:solidFill>
                  <a:srgbClr val="FF0000"/>
                </a:solidFill>
                <a:effectLst/>
                <a:latin typeface="迷你简剪纸" panose="03000509000000000000" pitchFamily="65" charset="-122"/>
                <a:ea typeface="迷你简剪纸" panose="03000509000000000000" pitchFamily="65" charset="-122"/>
                <a:cs typeface="+mj-cs"/>
              </a:defRPr>
            </a:lvl1pPr>
          </a:lstStyle>
          <a:p>
            <a:r>
              <a:rPr lang="en-US" altLang="zh-CN" sz="4000" dirty="0">
                <a:ln w="0"/>
                <a:effectLst>
                  <a:outerShdw blurRad="38100" dist="19050" dir="2700000" algn="tl" rotWithShape="0">
                    <a:schemeClr val="dk1">
                      <a:alpha val="40000"/>
                    </a:schemeClr>
                  </a:outerShdw>
                </a:effectLst>
                <a:latin typeface="Aharoni" panose="02010803020104030203" charset="0"/>
                <a:cs typeface="Aharoni" panose="02010803020104030203" charset="0"/>
              </a:rPr>
              <a:t>History</a:t>
            </a:r>
            <a:endParaRPr lang="zh-CN" altLang="en-US" sz="4000" dirty="0">
              <a:latin typeface="Aharoni" panose="02010803020104030203" charset="0"/>
              <a:cs typeface="Aharoni" panose="02010803020104030203" charset="0"/>
            </a:endParaRPr>
          </a:p>
        </p:txBody>
      </p:sp>
      <p:sp>
        <p:nvSpPr>
          <p:cNvPr id="17" name="MH_SubTitle_1"/>
          <p:cNvSpPr>
            <a:spLocks noChangeArrowheads="1"/>
          </p:cNvSpPr>
          <p:nvPr/>
        </p:nvSpPr>
        <p:spPr bwMode="auto">
          <a:xfrm>
            <a:off x="2844165" y="2636520"/>
            <a:ext cx="6877050" cy="220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2800" dirty="0">
                <a:solidFill>
                  <a:schemeClr val="tx1"/>
                </a:solidFill>
                <a:latin typeface="Aharoni" panose="02010803020104030203" charset="0"/>
                <a:ea typeface="微软雅黑" panose="020B0503020204020204" charset="-122"/>
                <a:cs typeface="Aharoni" panose="02010803020104030203" charset="0"/>
              </a:rPr>
              <a:t>Paper cutting can be dated back to the 6th century. </a:t>
            </a:r>
            <a:r>
              <a:rPr lang="en-US" altLang="zh-CN" sz="2800" dirty="0">
                <a:solidFill>
                  <a:schemeClr val="tx1"/>
                </a:solidFill>
                <a:latin typeface="Aharoni" panose="02010803020104030203" charset="0"/>
                <a:ea typeface="方正启体简体" panose="03000509000000000000" pitchFamily="65" charset="-122"/>
                <a:cs typeface="Aharoni" panose="02010803020104030203" charset="0"/>
                <a:sym typeface="+mn-ea"/>
              </a:rPr>
              <a:t>The invention of paper in the Eastern Han Dynasty combined with Chinese people’s imaginations turned blank sheets into colourful art.</a:t>
            </a:r>
            <a:endParaRPr lang="en-US" altLang="zh-CN" sz="2800" dirty="0">
              <a:solidFill>
                <a:schemeClr val="tx1"/>
              </a:solidFill>
              <a:latin typeface="Aharoni" panose="02010803020104030203" charset="0"/>
              <a:ea typeface="方正启体简体" panose="03000509000000000000" pitchFamily="65" charset="-122"/>
              <a:cs typeface="Aharoni" panose="02010803020104030203" charset="0"/>
              <a:sym typeface="+mn-ea"/>
            </a:endParaRPr>
          </a:p>
        </p:txBody>
      </p:sp>
      <p:pic>
        <p:nvPicPr>
          <p:cNvPr id="7" name="图片 6"/>
          <p:cNvPicPr>
            <a:picLocks noChangeAspect="1"/>
          </p:cNvPicPr>
          <p:nvPr/>
        </p:nvPicPr>
        <p:blipFill>
          <a:blip r:embed="rId1" cstate="email"/>
          <a:stretch>
            <a:fillRect/>
          </a:stretch>
        </p:blipFill>
        <p:spPr>
          <a:xfrm>
            <a:off x="1619885" y="1268730"/>
            <a:ext cx="1026160" cy="864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par>
    </p:tnLst>
    <p:bldLst>
      <p:bldP spid="17"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cxnSp>
        <p:nvCxnSpPr>
          <p:cNvPr id="11" name="直接连接符 10"/>
          <p:cNvCxnSpPr/>
          <p:nvPr/>
        </p:nvCxnSpPr>
        <p:spPr>
          <a:xfrm>
            <a:off x="2556098" y="2421531"/>
            <a:ext cx="1349" cy="3059988"/>
          </a:xfrm>
          <a:prstGeom prst="line">
            <a:avLst/>
          </a:prstGeom>
          <a:ln w="31750">
            <a:solidFill>
              <a:srgbClr val="FF0000"/>
            </a:solidFill>
            <a:prstDash val="lgDashDotDot"/>
          </a:ln>
        </p:spPr>
        <p:style>
          <a:lnRef idx="1">
            <a:schemeClr val="accent1"/>
          </a:lnRef>
          <a:fillRef idx="0">
            <a:schemeClr val="accent1"/>
          </a:fillRef>
          <a:effectRef idx="0">
            <a:schemeClr val="accent1"/>
          </a:effectRef>
          <a:fontRef idx="minor">
            <a:schemeClr val="tx1"/>
          </a:fontRef>
        </p:style>
      </p:cxnSp>
      <p:sp>
        <p:nvSpPr>
          <p:cNvPr id="16" name="标题 1"/>
          <p:cNvSpPr txBox="1"/>
          <p:nvPr/>
        </p:nvSpPr>
        <p:spPr>
          <a:xfrm>
            <a:off x="2835275" y="1247140"/>
            <a:ext cx="3717290" cy="773430"/>
          </a:xfrm>
          <a:prstGeom prst="rect">
            <a:avLst/>
          </a:prstGeom>
        </p:spPr>
        <p:txBody>
          <a:bodyPr vert="horz" lIns="68580" tIns="34290" rIns="68580" bIns="34290" rtlCol="0" anchor="b">
            <a:noAutofit/>
          </a:bodyPr>
          <a:lstStyle>
            <a:lvl1pPr>
              <a:lnSpc>
                <a:spcPct val="90000"/>
              </a:lnSpc>
              <a:spcBef>
                <a:spcPct val="0"/>
              </a:spcBef>
              <a:buNone/>
              <a:defRPr sz="4800" b="1" i="0" baseline="0">
                <a:solidFill>
                  <a:srgbClr val="FF0000"/>
                </a:solidFill>
                <a:effectLst/>
                <a:latin typeface="迷你简剪纸" panose="03000509000000000000" pitchFamily="65" charset="-122"/>
                <a:ea typeface="迷你简剪纸" panose="03000509000000000000" pitchFamily="65" charset="-122"/>
                <a:cs typeface="+mj-cs"/>
              </a:defRPr>
            </a:lvl1pPr>
          </a:lstStyle>
          <a:p>
            <a:r>
              <a:rPr lang="en-US" altLang="zh-CN" sz="4000" dirty="0">
                <a:ln w="0"/>
                <a:effectLst>
                  <a:outerShdw blurRad="38100" dist="19050" dir="2700000" algn="tl" rotWithShape="0">
                    <a:schemeClr val="dk1">
                      <a:alpha val="40000"/>
                    </a:schemeClr>
                  </a:outerShdw>
                </a:effectLst>
                <a:latin typeface="Aharoni" panose="02010803020104030203" charset="0"/>
                <a:cs typeface="Aharoni" panose="02010803020104030203" charset="0"/>
                <a:sym typeface="+mn-ea"/>
              </a:rPr>
              <a:t>Development</a:t>
            </a:r>
            <a:endParaRPr lang="en-US" altLang="zh-CN" sz="4000" dirty="0">
              <a:ln w="0"/>
              <a:effectLst>
                <a:outerShdw blurRad="38100" dist="19050" dir="2700000" algn="tl" rotWithShape="0">
                  <a:schemeClr val="dk1">
                    <a:alpha val="40000"/>
                  </a:schemeClr>
                </a:outerShdw>
              </a:effectLst>
              <a:latin typeface="Aharoni" panose="02010803020104030203" charset="0"/>
              <a:cs typeface="Aharoni" panose="02010803020104030203" charset="0"/>
              <a:sym typeface="+mn-ea"/>
            </a:endParaRPr>
          </a:p>
        </p:txBody>
      </p:sp>
      <p:sp>
        <p:nvSpPr>
          <p:cNvPr id="17" name="MH_SubTitle_1"/>
          <p:cNvSpPr>
            <a:spLocks noChangeArrowheads="1"/>
          </p:cNvSpPr>
          <p:nvPr/>
        </p:nvSpPr>
        <p:spPr bwMode="auto">
          <a:xfrm>
            <a:off x="2771775" y="2633980"/>
            <a:ext cx="8169275" cy="263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a:buClrTx/>
              <a:buSzTx/>
              <a:buNone/>
            </a:pPr>
            <a:r>
              <a:rPr lang="en-US" altLang="zh-CN" sz="2800" dirty="0">
                <a:latin typeface="Aharoni" panose="02010803020104030203" charset="0"/>
                <a:ea typeface="微软雅黑" panose="020B0503020204020204" charset="-122"/>
                <a:cs typeface="Aharoni" panose="02010803020104030203" charset="0"/>
                <a:sym typeface="+mn-ea"/>
              </a:rPr>
              <a:t>Paper cutting comes from life. The creators use </a:t>
            </a:r>
            <a:endParaRPr lang="en-US" altLang="zh-CN" sz="2800" dirty="0">
              <a:latin typeface="Aharoni" panose="02010803020104030203" charset="0"/>
              <a:ea typeface="微软雅黑" panose="020B0503020204020204" charset="-122"/>
              <a:cs typeface="Aharoni" panose="02010803020104030203" charset="0"/>
              <a:sym typeface="+mn-ea"/>
            </a:endParaRPr>
          </a:p>
          <a:p>
            <a:pPr algn="l">
              <a:buClrTx/>
              <a:buSzTx/>
              <a:buNone/>
            </a:pPr>
            <a:r>
              <a:rPr lang="en-US" altLang="zh-CN" sz="2800" dirty="0">
                <a:latin typeface="Aharoni" panose="02010803020104030203" charset="0"/>
                <a:ea typeface="微软雅黑" panose="020B0503020204020204" charset="-122"/>
                <a:cs typeface="Aharoni" panose="02010803020104030203" charset="0"/>
                <a:sym typeface="+mn-ea"/>
              </a:rPr>
              <a:t>paper cutting to express their understanding </a:t>
            </a:r>
            <a:endParaRPr lang="en-US" altLang="zh-CN" sz="2800" dirty="0">
              <a:latin typeface="Aharoni" panose="02010803020104030203" charset="0"/>
              <a:ea typeface="微软雅黑" panose="020B0503020204020204" charset="-122"/>
              <a:cs typeface="Aharoni" panose="02010803020104030203" charset="0"/>
              <a:sym typeface="+mn-ea"/>
            </a:endParaRPr>
          </a:p>
          <a:p>
            <a:pPr algn="l">
              <a:buClrTx/>
              <a:buSzTx/>
              <a:buNone/>
            </a:pPr>
            <a:r>
              <a:rPr lang="en-US" altLang="zh-CN" sz="2800" dirty="0">
                <a:latin typeface="Aharoni" panose="02010803020104030203" charset="0"/>
                <a:ea typeface="微软雅黑" panose="020B0503020204020204" charset="-122"/>
                <a:cs typeface="Aharoni" panose="02010803020104030203" charset="0"/>
                <a:sym typeface="+mn-ea"/>
              </a:rPr>
              <a:t>of nature, and their thoughts about life. It is </a:t>
            </a:r>
            <a:endParaRPr lang="en-US" altLang="zh-CN" sz="2800" dirty="0">
              <a:latin typeface="Aharoni" panose="02010803020104030203" charset="0"/>
              <a:ea typeface="微软雅黑" panose="020B0503020204020204" charset="-122"/>
              <a:cs typeface="Aharoni" panose="02010803020104030203" charset="0"/>
              <a:sym typeface="+mn-ea"/>
            </a:endParaRPr>
          </a:p>
          <a:p>
            <a:pPr algn="l">
              <a:buClrTx/>
              <a:buSzTx/>
              <a:buNone/>
            </a:pPr>
            <a:r>
              <a:rPr lang="en-US" altLang="zh-CN" sz="2800" dirty="0">
                <a:latin typeface="Aharoni" panose="02010803020104030203" charset="0"/>
                <a:ea typeface="微软雅黑" panose="020B0503020204020204" charset="-122"/>
                <a:cs typeface="Aharoni" panose="02010803020104030203" charset="0"/>
                <a:sym typeface="+mn-ea"/>
              </a:rPr>
              <a:t>an expression of their inner feelings. </a:t>
            </a:r>
            <a:endParaRPr lang="en-US" altLang="zh-CN" sz="2800" dirty="0">
              <a:latin typeface="Aharoni" panose="02010803020104030203" charset="0"/>
              <a:ea typeface="微软雅黑" panose="020B0503020204020204" charset="-122"/>
              <a:cs typeface="Aharoni" panose="02010803020104030203" charset="0"/>
            </a:endParaRPr>
          </a:p>
          <a:p>
            <a:pPr algn="l">
              <a:buClrTx/>
              <a:buSzTx/>
              <a:buFontTx/>
              <a:buNone/>
            </a:pPr>
            <a:r>
              <a:rPr lang="en-US" altLang="zh-CN" sz="2800" dirty="0">
                <a:latin typeface="Aharoni" panose="02010803020104030203" charset="0"/>
                <a:ea typeface="微软雅黑" panose="020B0503020204020204" charset="-122"/>
                <a:cs typeface="Aharoni" panose="02010803020104030203" charset="0"/>
                <a:sym typeface="+mn-ea"/>
              </a:rPr>
              <a:t>People paste papercuts on walls, windows </a:t>
            </a:r>
            <a:endParaRPr lang="en-US" altLang="zh-CN" sz="2800" dirty="0">
              <a:latin typeface="Aharoni" panose="02010803020104030203" charset="0"/>
              <a:ea typeface="微软雅黑" panose="020B0503020204020204" charset="-122"/>
              <a:cs typeface="Aharoni" panose="02010803020104030203" charset="0"/>
              <a:sym typeface="+mn-ea"/>
            </a:endParaRPr>
          </a:p>
          <a:p>
            <a:pPr algn="l">
              <a:buClrTx/>
              <a:buSzTx/>
              <a:buFontTx/>
              <a:buNone/>
            </a:pPr>
            <a:r>
              <a:rPr lang="en-US" altLang="zh-CN" sz="2800" dirty="0">
                <a:latin typeface="Aharoni" panose="02010803020104030203" charset="0"/>
                <a:ea typeface="微软雅黑" panose="020B0503020204020204" charset="-122"/>
                <a:cs typeface="Aharoni" panose="02010803020104030203" charset="0"/>
                <a:sym typeface="+mn-ea"/>
              </a:rPr>
              <a:t>and doors at wedding ceremonies .</a:t>
            </a:r>
            <a:endParaRPr lang="zh-CN" altLang="en-US" sz="2800" dirty="0">
              <a:latin typeface="Aharoni" panose="02010803020104030203" charset="0"/>
              <a:ea typeface="微软雅黑" panose="020B0503020204020204" charset="-122"/>
              <a:cs typeface="Aharoni" panose="02010803020104030203" charset="0"/>
              <a:sym typeface="+mn-ea"/>
            </a:endParaRPr>
          </a:p>
        </p:txBody>
      </p:sp>
      <p:pic>
        <p:nvPicPr>
          <p:cNvPr id="7" name="图片 6"/>
          <p:cNvPicPr>
            <a:picLocks noChangeAspect="1"/>
          </p:cNvPicPr>
          <p:nvPr/>
        </p:nvPicPr>
        <p:blipFill>
          <a:blip r:embed="rId1" cstate="email"/>
          <a:stretch>
            <a:fillRect/>
          </a:stretch>
        </p:blipFill>
        <p:spPr>
          <a:xfrm>
            <a:off x="1619885" y="1268730"/>
            <a:ext cx="1026160" cy="864235"/>
          </a:xfrm>
          <a:prstGeom prst="rect">
            <a:avLst/>
          </a:prstGeom>
        </p:spPr>
      </p:pic>
      <p:sp>
        <p:nvSpPr>
          <p:cNvPr id="2" name="动作按钮: 后退或前一项 1"/>
          <p:cNvSpPr/>
          <p:nvPr/>
        </p:nvSpPr>
        <p:spPr>
          <a:xfrm>
            <a:off x="1602105" y="1178560"/>
            <a:ext cx="1043940" cy="1043940"/>
          </a:xfrm>
          <a:prstGeom prst="actionButtonBackPrevious">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5123" name="文本框 5122"/>
          <p:cNvSpPr txBox="1"/>
          <p:nvPr/>
        </p:nvSpPr>
        <p:spPr>
          <a:xfrm>
            <a:off x="825500" y="3604260"/>
            <a:ext cx="10522585" cy="1383665"/>
          </a:xfrm>
          <a:prstGeom prst="rect">
            <a:avLst/>
          </a:prstGeom>
          <a:noFill/>
          <a:ln w="9525">
            <a:noFill/>
          </a:ln>
        </p:spPr>
        <p:txBody>
          <a:bodyPr wrap="square" anchor="t" anchorCtr="0">
            <a:spAutoFit/>
          </a:bodyPr>
          <a:p>
            <a:pPr algn="l">
              <a:buClrTx/>
              <a:buSzTx/>
              <a:buNone/>
            </a:pPr>
            <a:r>
              <a:rPr lang="en-US" altLang="zh-CN" sz="2800" dirty="0">
                <a:solidFill>
                  <a:schemeClr val="tx1"/>
                </a:solidFill>
                <a:latin typeface="Aharoni" panose="02010803020104030203" charset="0"/>
                <a:ea typeface="微软雅黑" panose="020B0503020204020204" charset="-122"/>
                <a:cs typeface="Aharoni" panose="02010803020104030203" charset="0"/>
              </a:rPr>
              <a:t>On what other occasions can we often see this kind of art?</a:t>
            </a:r>
            <a:endParaRPr lang="en-US" altLang="zh-CN" sz="2800" dirty="0">
              <a:solidFill>
                <a:schemeClr val="tx1"/>
              </a:solidFill>
              <a:latin typeface="Aharoni" panose="02010803020104030203" charset="0"/>
              <a:ea typeface="微软雅黑" panose="020B0503020204020204" charset="-122"/>
              <a:cs typeface="Aharoni" panose="02010803020104030203" charset="0"/>
            </a:endParaRPr>
          </a:p>
          <a:p>
            <a:pPr algn="l">
              <a:buClrTx/>
              <a:buSzTx/>
              <a:buNone/>
            </a:pPr>
            <a:endParaRPr lang="en-US" altLang="zh-CN" sz="2800" dirty="0">
              <a:solidFill>
                <a:schemeClr val="tx1"/>
              </a:solidFill>
              <a:latin typeface="Aharoni" panose="02010803020104030203" charset="0"/>
              <a:ea typeface="微软雅黑" panose="020B0503020204020204" charset="-122"/>
              <a:cs typeface="Aharoni" panose="02010803020104030203" charset="0"/>
            </a:endParaRPr>
          </a:p>
          <a:p>
            <a:pPr algn="l">
              <a:buClrTx/>
              <a:buSzTx/>
              <a:buNone/>
            </a:pPr>
            <a:r>
              <a:rPr lang="en-US" altLang="zh-CN" sz="2800" dirty="0">
                <a:solidFill>
                  <a:schemeClr val="tx1"/>
                </a:solidFill>
                <a:latin typeface="Aharoni" panose="02010803020104030203" charset="0"/>
                <a:ea typeface="微软雅黑" panose="020B0503020204020204" charset="-122"/>
                <a:cs typeface="Aharoni" panose="02010803020104030203" charset="0"/>
              </a:rPr>
              <a:t> On special occasions such as _______, ________, ________</a:t>
            </a:r>
            <a:endParaRPr lang="en-US" altLang="zh-CN" sz="2800" dirty="0">
              <a:solidFill>
                <a:schemeClr val="tx1"/>
              </a:solidFill>
              <a:latin typeface="Aharoni" panose="02010803020104030203" charset="0"/>
              <a:ea typeface="微软雅黑" panose="020B0503020204020204" charset="-122"/>
              <a:cs typeface="Aharoni" panose="02010803020104030203" charset="0"/>
            </a:endParaRPr>
          </a:p>
        </p:txBody>
      </p:sp>
      <p:sp>
        <p:nvSpPr>
          <p:cNvPr id="5124" name="文本框 5123"/>
          <p:cNvSpPr txBox="1"/>
          <p:nvPr/>
        </p:nvSpPr>
        <p:spPr>
          <a:xfrm>
            <a:off x="5764530" y="4324985"/>
            <a:ext cx="5930265" cy="521970"/>
          </a:xfrm>
          <a:prstGeom prst="rect">
            <a:avLst/>
          </a:prstGeom>
          <a:noFill/>
          <a:ln w="9525">
            <a:noFill/>
          </a:ln>
        </p:spPr>
        <p:txBody>
          <a:bodyPr wrap="square" anchor="t" anchorCtr="0">
            <a:spAutoFit/>
          </a:bodyPr>
          <a:p>
            <a:pPr eaLnBrk="0" hangingPunct="0"/>
            <a:r>
              <a:rPr lang="en-US" altLang="zh-CN" sz="2800" b="1" dirty="0">
                <a:solidFill>
                  <a:srgbClr val="0D833F"/>
                </a:solidFill>
                <a:latin typeface="Aharoni" panose="02010803020104030203" charset="0"/>
                <a:ea typeface="宋体" panose="02010600030101010101" pitchFamily="2" charset="-122"/>
                <a:cs typeface="Aharoni" panose="02010803020104030203" charset="0"/>
              </a:rPr>
              <a:t>festivals  </a:t>
            </a:r>
            <a:r>
              <a:rPr lang="zh-CN" altLang="en-US" sz="2800" b="1" dirty="0">
                <a:solidFill>
                  <a:srgbClr val="0D833F"/>
                </a:solidFill>
                <a:latin typeface="Aharoni" panose="02010803020104030203" charset="0"/>
                <a:ea typeface="宋体" panose="02010600030101010101" pitchFamily="2" charset="-122"/>
                <a:cs typeface="Aharoni" panose="02010803020104030203" charset="0"/>
              </a:rPr>
              <a:t>weddings </a:t>
            </a:r>
            <a:r>
              <a:rPr lang="en-US" altLang="zh-CN" sz="2800" b="1" dirty="0">
                <a:solidFill>
                  <a:srgbClr val="0D833F"/>
                </a:solidFill>
                <a:latin typeface="Aharoni" panose="02010803020104030203" charset="0"/>
                <a:ea typeface="宋体" panose="02010600030101010101" pitchFamily="2" charset="-122"/>
                <a:cs typeface="Aharoni" panose="02010803020104030203" charset="0"/>
              </a:rPr>
              <a:t> birthdays </a:t>
            </a:r>
            <a:r>
              <a:rPr lang="en-US" altLang="zh-CN" sz="2800" b="1" dirty="0">
                <a:solidFill>
                  <a:srgbClr val="0D833F"/>
                </a:solidFill>
                <a:latin typeface="Aharoni" panose="02010803020104030203" charset="0"/>
                <a:ea typeface="Times New Roman" panose="02020603050405020304" pitchFamily="18" charset="0"/>
                <a:cs typeface="Aharoni" panose="02010803020104030203" charset="0"/>
              </a:rPr>
              <a:t>…</a:t>
            </a:r>
            <a:endParaRPr lang="en-US" altLang="zh-CN" sz="2800" b="1" dirty="0">
              <a:solidFill>
                <a:srgbClr val="0D833F"/>
              </a:solidFill>
              <a:latin typeface="Aharoni" panose="02010803020104030203" charset="0"/>
              <a:ea typeface="Times New Roman" panose="02020603050405020304" pitchFamily="18" charset="0"/>
              <a:cs typeface="Aharoni" panose="02010803020104030203" charset="0"/>
            </a:endParaRPr>
          </a:p>
        </p:txBody>
      </p:sp>
      <p:pic>
        <p:nvPicPr>
          <p:cNvPr id="2" name="图片 1" descr="t01d3d9ba8ab4384718"/>
          <p:cNvPicPr/>
          <p:nvPr/>
        </p:nvPicPr>
        <p:blipFill>
          <a:blip r:embed="rId1"/>
          <a:stretch>
            <a:fillRect/>
          </a:stretch>
        </p:blipFill>
        <p:spPr>
          <a:xfrm>
            <a:off x="1114425" y="1557020"/>
            <a:ext cx="2520000" cy="1620000"/>
          </a:xfrm>
          <a:prstGeom prst="rect">
            <a:avLst/>
          </a:prstGeom>
        </p:spPr>
      </p:pic>
      <p:pic>
        <p:nvPicPr>
          <p:cNvPr id="4" name="图片 3" descr="878236712_2143393978"/>
          <p:cNvPicPr/>
          <p:nvPr/>
        </p:nvPicPr>
        <p:blipFill>
          <a:blip r:embed="rId2"/>
          <a:stretch>
            <a:fillRect/>
          </a:stretch>
        </p:blipFill>
        <p:spPr>
          <a:xfrm>
            <a:off x="4428490" y="1557020"/>
            <a:ext cx="2520000" cy="1620000"/>
          </a:xfrm>
          <a:prstGeom prst="rect">
            <a:avLst/>
          </a:prstGeom>
        </p:spPr>
      </p:pic>
      <p:pic>
        <p:nvPicPr>
          <p:cNvPr id="6" name="图片 5" descr="314451734_1551315007"/>
          <p:cNvPicPr/>
          <p:nvPr/>
        </p:nvPicPr>
        <p:blipFill>
          <a:blip r:embed="rId3"/>
          <a:stretch>
            <a:fillRect/>
          </a:stretch>
        </p:blipFill>
        <p:spPr>
          <a:xfrm>
            <a:off x="7812405" y="1557020"/>
            <a:ext cx="2520000" cy="1620000"/>
          </a:xfrm>
          <a:prstGeom prst="rect">
            <a:avLst/>
          </a:prstGeom>
        </p:spPr>
      </p:pic>
      <p:sp>
        <p:nvSpPr>
          <p:cNvPr id="7" name="动作按钮: 后退或前一项 6">
            <a:hlinkClick r:id="rId4" action="ppaction://hlinksldjump"/>
          </p:cNvPr>
          <p:cNvSpPr/>
          <p:nvPr/>
        </p:nvSpPr>
        <p:spPr>
          <a:xfrm>
            <a:off x="1852930" y="1917065"/>
            <a:ext cx="1043940" cy="1043940"/>
          </a:xfrm>
          <a:prstGeom prst="actionButtonBackPrevious">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p:cTn id="7" dur="500" fill="hold"/>
                                        <p:tgtEl>
                                          <p:spTgt spid="5124"/>
                                        </p:tgtEl>
                                        <p:attrNameLst>
                                          <p:attrName>ppt_x</p:attrName>
                                        </p:attrNameLst>
                                      </p:cBhvr>
                                      <p:tavLst>
                                        <p:tav tm="0">
                                          <p:val>
                                            <p:strVal val="#ppt_x"/>
                                          </p:val>
                                        </p:tav>
                                        <p:tav tm="100000">
                                          <p:val>
                                            <p:strVal val="#ppt_x"/>
                                          </p:val>
                                        </p:tav>
                                      </p:tavLst>
                                    </p:anim>
                                    <p:anim calcmode="lin" valueType="num">
                                      <p:cBhvr>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1" bldLvl="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2" name="文本框 15364"/>
          <p:cNvSpPr txBox="1"/>
          <p:nvPr/>
        </p:nvSpPr>
        <p:spPr>
          <a:xfrm>
            <a:off x="3131820" y="2924810"/>
            <a:ext cx="5499100" cy="2245360"/>
          </a:xfrm>
          <a:prstGeom prst="rect">
            <a:avLst/>
          </a:prstGeom>
          <a:noFill/>
          <a:ln w="9525">
            <a:noFill/>
          </a:ln>
        </p:spPr>
        <p:txBody>
          <a:bodyPr wrap="square" anchor="t" anchorCtr="0">
            <a:spAutoFit/>
          </a:bodyPr>
          <a:p>
            <a:pPr eaLnBrk="0" hangingPunct="0"/>
            <a:r>
              <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rPr>
              <a:t>1. _______on windows and </a:t>
            </a:r>
            <a:endPar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a:p>
            <a:pPr eaLnBrk="0" hangingPunct="0"/>
            <a:r>
              <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rPr>
              <a:t>gates to bring good ______;</a:t>
            </a:r>
            <a:endPar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a:p>
            <a:pPr eaLnBrk="0" hangingPunct="0"/>
            <a:endPar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a:p>
            <a:pPr eaLnBrk="0" hangingPunct="0"/>
            <a:r>
              <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rPr>
              <a:t>2. used on__________;</a:t>
            </a:r>
            <a:endPar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a:p>
            <a:pPr eaLnBrk="0" hangingPunct="0"/>
            <a:endPar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p:txBody>
      </p:sp>
      <p:sp>
        <p:nvSpPr>
          <p:cNvPr id="15371" name="文本框 15371"/>
          <p:cNvSpPr txBox="1"/>
          <p:nvPr/>
        </p:nvSpPr>
        <p:spPr>
          <a:xfrm>
            <a:off x="3564255" y="2852420"/>
            <a:ext cx="1378585" cy="521970"/>
          </a:xfrm>
          <a:prstGeom prst="rect">
            <a:avLst/>
          </a:prstGeom>
          <a:noFill/>
          <a:ln w="9525">
            <a:noFill/>
          </a:ln>
        </p:spPr>
        <p:txBody>
          <a:bodyPr wrap="square" anchor="t" anchorCtr="0">
            <a:spAutoFit/>
          </a:bodyPr>
          <a:p>
            <a:pPr eaLnBrk="0" hangingPunct="0"/>
            <a:r>
              <a:rPr lang="zh-CN" altLang="en-US" sz="2800" b="1" dirty="0">
                <a:solidFill>
                  <a:srgbClr val="008000"/>
                </a:solidFill>
                <a:latin typeface="Aharoni" panose="02010803020104030203" charset="0"/>
                <a:ea typeface="宋体" panose="02010600030101010101" pitchFamily="2" charset="-122"/>
                <a:cs typeface="Aharoni" panose="02010803020104030203" charset="0"/>
              </a:rPr>
              <a:t>put up</a:t>
            </a:r>
            <a:endParaRPr lang="zh-CN" altLang="en-US" sz="2800" b="1" dirty="0">
              <a:solidFill>
                <a:srgbClr val="008000"/>
              </a:solidFill>
              <a:latin typeface="Aharoni" panose="02010803020104030203" charset="0"/>
              <a:ea typeface="宋体" panose="02010600030101010101" pitchFamily="2" charset="-122"/>
              <a:cs typeface="Aharoni" panose="02010803020104030203" charset="0"/>
            </a:endParaRPr>
          </a:p>
        </p:txBody>
      </p:sp>
      <p:sp>
        <p:nvSpPr>
          <p:cNvPr id="15372" name="文本框 15372"/>
          <p:cNvSpPr txBox="1"/>
          <p:nvPr/>
        </p:nvSpPr>
        <p:spPr>
          <a:xfrm>
            <a:off x="6660515" y="3267075"/>
            <a:ext cx="1006475" cy="521970"/>
          </a:xfrm>
          <a:prstGeom prst="rect">
            <a:avLst/>
          </a:prstGeom>
          <a:noFill/>
          <a:ln w="9525">
            <a:noFill/>
          </a:ln>
        </p:spPr>
        <p:txBody>
          <a:bodyPr wrap="square" anchor="t" anchorCtr="0">
            <a:spAutoFit/>
          </a:bodyPr>
          <a:p>
            <a:pPr algn="l" eaLnBrk="0" hangingPunct="0">
              <a:buClrTx/>
              <a:buSzTx/>
              <a:buFontTx/>
            </a:pPr>
            <a:r>
              <a:rPr lang="zh-CN" altLang="en-US" sz="2800" b="1" dirty="0">
                <a:solidFill>
                  <a:srgbClr val="008000"/>
                </a:solidFill>
                <a:latin typeface="Aharoni" panose="02010803020104030203" charset="0"/>
                <a:ea typeface="宋体" panose="02010600030101010101" pitchFamily="2" charset="-122"/>
                <a:cs typeface="Aharoni" panose="02010803020104030203" charset="0"/>
              </a:rPr>
              <a:t>luck</a:t>
            </a:r>
            <a:endParaRPr lang="zh-CN" altLang="en-US" sz="2800" b="1" dirty="0">
              <a:solidFill>
                <a:srgbClr val="008000"/>
              </a:solidFill>
              <a:latin typeface="Aharoni" panose="02010803020104030203" charset="0"/>
              <a:ea typeface="宋体" panose="02010600030101010101" pitchFamily="2" charset="-122"/>
              <a:cs typeface="Aharoni" panose="02010803020104030203" charset="0"/>
            </a:endParaRPr>
          </a:p>
        </p:txBody>
      </p:sp>
      <p:sp>
        <p:nvSpPr>
          <p:cNvPr id="15373" name="文本框 15373"/>
          <p:cNvSpPr txBox="1"/>
          <p:nvPr/>
        </p:nvSpPr>
        <p:spPr>
          <a:xfrm>
            <a:off x="4932045" y="4149090"/>
            <a:ext cx="1890395" cy="521970"/>
          </a:xfrm>
          <a:prstGeom prst="rect">
            <a:avLst/>
          </a:prstGeom>
          <a:noFill/>
          <a:ln w="9525">
            <a:noFill/>
          </a:ln>
        </p:spPr>
        <p:txBody>
          <a:bodyPr wrap="square" anchor="t" anchorCtr="0">
            <a:spAutoFit/>
          </a:bodyPr>
          <a:p>
            <a:pPr eaLnBrk="0" hangingPunct="0"/>
            <a:r>
              <a:rPr lang="zh-CN" altLang="en-US" sz="2800" b="1" dirty="0">
                <a:solidFill>
                  <a:srgbClr val="008000"/>
                </a:solidFill>
                <a:latin typeface="Aharoni" panose="02010803020104030203" charset="0"/>
                <a:ea typeface="宋体" panose="02010600030101010101" pitchFamily="2" charset="-122"/>
                <a:cs typeface="Aharoni" panose="02010803020104030203" charset="0"/>
              </a:rPr>
              <a:t>presents</a:t>
            </a:r>
            <a:endParaRPr lang="zh-CN" altLang="en-US" sz="2800" b="1" dirty="0">
              <a:solidFill>
                <a:srgbClr val="008000"/>
              </a:solidFill>
              <a:latin typeface="Arial" panose="020B0604020202020204" pitchFamily="34" charset="0"/>
              <a:ea typeface="宋体" panose="02010600030101010101" pitchFamily="2" charset="-122"/>
            </a:endParaRPr>
          </a:p>
        </p:txBody>
      </p:sp>
      <p:cxnSp>
        <p:nvCxnSpPr>
          <p:cNvPr id="11" name="直接连接符 10"/>
          <p:cNvCxnSpPr/>
          <p:nvPr/>
        </p:nvCxnSpPr>
        <p:spPr>
          <a:xfrm>
            <a:off x="3060288" y="2493286"/>
            <a:ext cx="1349" cy="3059988"/>
          </a:xfrm>
          <a:prstGeom prst="line">
            <a:avLst/>
          </a:prstGeom>
          <a:ln w="31750">
            <a:solidFill>
              <a:srgbClr val="FF0000"/>
            </a:solidFill>
            <a:prstDash val="lgDashDotDot"/>
          </a:ln>
        </p:spPr>
        <p:style>
          <a:lnRef idx="1">
            <a:schemeClr val="accent1"/>
          </a:lnRef>
          <a:fillRef idx="0">
            <a:schemeClr val="accent1"/>
          </a:fillRef>
          <a:effectRef idx="0">
            <a:schemeClr val="accent1"/>
          </a:effectRef>
          <a:fontRef idx="minor">
            <a:schemeClr val="tx1"/>
          </a:fontRef>
        </p:style>
      </p:cxnSp>
      <p:sp>
        <p:nvSpPr>
          <p:cNvPr id="16" name="标题 1"/>
          <p:cNvSpPr txBox="1"/>
          <p:nvPr/>
        </p:nvSpPr>
        <p:spPr>
          <a:xfrm>
            <a:off x="2835275" y="1247140"/>
            <a:ext cx="3717290" cy="773430"/>
          </a:xfrm>
          <a:prstGeom prst="rect">
            <a:avLst/>
          </a:prstGeom>
        </p:spPr>
        <p:txBody>
          <a:bodyPr vert="horz" lIns="68580" tIns="34290" rIns="68580" bIns="34290" rtlCol="0" anchor="b">
            <a:noAutofit/>
          </a:bodyPr>
          <a:lstStyle>
            <a:lvl1pPr>
              <a:lnSpc>
                <a:spcPct val="90000"/>
              </a:lnSpc>
              <a:spcBef>
                <a:spcPct val="0"/>
              </a:spcBef>
              <a:buNone/>
              <a:defRPr sz="4800" b="1" i="0" baseline="0">
                <a:solidFill>
                  <a:srgbClr val="FF0000"/>
                </a:solidFill>
                <a:effectLst/>
                <a:latin typeface="迷你简剪纸" panose="03000509000000000000" pitchFamily="65" charset="-122"/>
                <a:ea typeface="迷你简剪纸" panose="03000509000000000000" pitchFamily="65" charset="-122"/>
                <a:cs typeface="+mj-cs"/>
              </a:defRPr>
            </a:lvl1pPr>
          </a:lstStyle>
          <a:p>
            <a:r>
              <a:rPr lang="en-US" altLang="zh-CN" sz="4000" dirty="0">
                <a:ln w="0"/>
                <a:effectLst>
                  <a:outerShdw blurRad="38100" dist="19050" dir="2700000" algn="tl" rotWithShape="0">
                    <a:schemeClr val="dk1">
                      <a:alpha val="40000"/>
                    </a:schemeClr>
                  </a:outerShdw>
                </a:effectLst>
                <a:latin typeface="Aharoni" panose="02010803020104030203" charset="0"/>
                <a:cs typeface="Aharoni" panose="02010803020104030203" charset="0"/>
                <a:sym typeface="+mn-ea"/>
              </a:rPr>
              <a:t>Three Types</a:t>
            </a:r>
            <a:endParaRPr lang="en-US" altLang="zh-CN" sz="4000" dirty="0">
              <a:ln w="0"/>
              <a:effectLst>
                <a:outerShdw blurRad="38100" dist="19050" dir="2700000" algn="tl" rotWithShape="0">
                  <a:schemeClr val="dk1">
                    <a:alpha val="40000"/>
                  </a:schemeClr>
                </a:outerShdw>
              </a:effectLst>
              <a:latin typeface="Aharoni" panose="02010803020104030203" charset="0"/>
              <a:cs typeface="Aharoni" panose="02010803020104030203" charset="0"/>
              <a:sym typeface="+mn-ea"/>
            </a:endParaRPr>
          </a:p>
        </p:txBody>
      </p:sp>
      <p:pic>
        <p:nvPicPr>
          <p:cNvPr id="7" name="图片 6">
            <a:hlinkClick r:id="rId1" action="ppaction://hlinksldjump"/>
          </p:cNvPr>
          <p:cNvPicPr>
            <a:picLocks noChangeAspect="1"/>
          </p:cNvPicPr>
          <p:nvPr/>
        </p:nvPicPr>
        <p:blipFill>
          <a:blip r:embed="rId2" cstate="email"/>
          <a:stretch>
            <a:fillRect/>
          </a:stretch>
        </p:blipFill>
        <p:spPr>
          <a:xfrm>
            <a:off x="1619885" y="1268730"/>
            <a:ext cx="1026160" cy="864235"/>
          </a:xfrm>
          <a:prstGeom prst="rect">
            <a:avLst/>
          </a:prstGeom>
        </p:spPr>
      </p:pic>
      <p:sp>
        <p:nvSpPr>
          <p:cNvPr id="2" name="文本框 1"/>
          <p:cNvSpPr txBox="1"/>
          <p:nvPr/>
        </p:nvSpPr>
        <p:spPr>
          <a:xfrm>
            <a:off x="332740" y="3501390"/>
            <a:ext cx="2724150" cy="478155"/>
          </a:xfrm>
          <a:prstGeom prst="rect">
            <a:avLst/>
          </a:prstGeom>
          <a:noFill/>
        </p:spPr>
        <p:txBody>
          <a:bodyPr wrap="none" rtlCol="0" anchor="t">
            <a:spAutoFit/>
          </a:bodyPr>
          <a:p>
            <a:pPr algn="l">
              <a:lnSpc>
                <a:spcPct val="90000"/>
              </a:lnSpc>
              <a:buClrTx/>
              <a:buSzTx/>
              <a:buFontTx/>
            </a:pPr>
            <a:r>
              <a:rPr lang="en-US" altLang="zh-CN" sz="2800" b="1" dirty="0">
                <a:ln w="0"/>
                <a:solidFill>
                  <a:srgbClr val="FF0000"/>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sym typeface="+mn-ea"/>
              </a:rPr>
              <a:t>For decoration:</a:t>
            </a:r>
            <a:endParaRPr lang="en-US" altLang="zh-CN" sz="2800" b="1" dirty="0">
              <a:ln w="0"/>
              <a:solidFill>
                <a:srgbClr val="FF0000"/>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p:txBody>
      </p:sp>
      <p:pic>
        <p:nvPicPr>
          <p:cNvPr id="3" name="图片 2" descr="01"/>
          <p:cNvPicPr/>
          <p:nvPr>
            <p:custDataLst>
              <p:tags r:id="rId3"/>
            </p:custDataLst>
          </p:nvPr>
        </p:nvPicPr>
        <p:blipFill>
          <a:blip r:embed="rId4"/>
          <a:stretch>
            <a:fillRect/>
          </a:stretch>
        </p:blipFill>
        <p:spPr>
          <a:xfrm>
            <a:off x="8244840" y="1988820"/>
            <a:ext cx="2160000" cy="1800000"/>
          </a:xfrm>
          <a:prstGeom prst="ellipse">
            <a:avLst/>
          </a:prstGeom>
          <a:ln>
            <a:solidFill>
              <a:schemeClr val="accent1"/>
            </a:solidFill>
          </a:ln>
          <a:effectLst>
            <a:glow rad="63500">
              <a:schemeClr val="accent4">
                <a:satMod val="175000"/>
                <a:alpha val="40000"/>
              </a:schemeClr>
            </a:glow>
            <a:softEdge rad="31750"/>
          </a:effectLst>
        </p:spPr>
      </p:pic>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additive="base">
                                        <p:cTn id="7" dur="500" fill="hold"/>
                                        <p:tgtEl>
                                          <p:spTgt spid="15371"/>
                                        </p:tgtEl>
                                        <p:attrNameLst>
                                          <p:attrName>ppt_x</p:attrName>
                                        </p:attrNameLst>
                                      </p:cBhvr>
                                      <p:tavLst>
                                        <p:tav tm="0">
                                          <p:val>
                                            <p:strVal val="#ppt_x"/>
                                          </p:val>
                                        </p:tav>
                                        <p:tav tm="100000">
                                          <p:val>
                                            <p:strVal val="#ppt_x"/>
                                          </p:val>
                                        </p:tav>
                                      </p:tavLst>
                                    </p:anim>
                                    <p:anim calcmode="lin" valueType="num">
                                      <p:cBhvr additive="base">
                                        <p:cTn id="8" dur="500" fill="hold"/>
                                        <p:tgtEl>
                                          <p:spTgt spid="1537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372"/>
                                        </p:tgtEl>
                                        <p:attrNameLst>
                                          <p:attrName>style.visibility</p:attrName>
                                        </p:attrNameLst>
                                      </p:cBhvr>
                                      <p:to>
                                        <p:strVal val="visible"/>
                                      </p:to>
                                    </p:set>
                                    <p:anim calcmode="lin" valueType="num">
                                      <p:cBhvr additive="base">
                                        <p:cTn id="17" dur="500" fill="hold"/>
                                        <p:tgtEl>
                                          <p:spTgt spid="15372"/>
                                        </p:tgtEl>
                                        <p:attrNameLst>
                                          <p:attrName>ppt_x</p:attrName>
                                        </p:attrNameLst>
                                      </p:cBhvr>
                                      <p:tavLst>
                                        <p:tav tm="0">
                                          <p:val>
                                            <p:strVal val="#ppt_x"/>
                                          </p:val>
                                        </p:tav>
                                        <p:tav tm="100000">
                                          <p:val>
                                            <p:strVal val="#ppt_x"/>
                                          </p:val>
                                        </p:tav>
                                      </p:tavLst>
                                    </p:anim>
                                    <p:anim calcmode="lin" valueType="num">
                                      <p:cBhvr additive="base">
                                        <p:cTn id="18" dur="500" fill="hold"/>
                                        <p:tgtEl>
                                          <p:spTgt spid="1537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373"/>
                                        </p:tgtEl>
                                        <p:attrNameLst>
                                          <p:attrName>style.visibility</p:attrName>
                                        </p:attrNameLst>
                                      </p:cBhvr>
                                      <p:to>
                                        <p:strVal val="visible"/>
                                      </p:to>
                                    </p:set>
                                    <p:anim calcmode="lin" valueType="num">
                                      <p:cBhvr additive="base">
                                        <p:cTn id="23" dur="500" fill="hold"/>
                                        <p:tgtEl>
                                          <p:spTgt spid="15373"/>
                                        </p:tgtEl>
                                        <p:attrNameLst>
                                          <p:attrName>ppt_x</p:attrName>
                                        </p:attrNameLst>
                                      </p:cBhvr>
                                      <p:tavLst>
                                        <p:tav tm="0">
                                          <p:val>
                                            <p:strVal val="#ppt_x"/>
                                          </p:val>
                                        </p:tav>
                                        <p:tav tm="100000">
                                          <p:val>
                                            <p:strVal val="#ppt_x"/>
                                          </p:val>
                                        </p:tav>
                                      </p:tavLst>
                                    </p:anim>
                                    <p:anim calcmode="lin" valueType="num">
                                      <p:cBhvr additive="base">
                                        <p:cTn id="24" dur="500" fill="hold"/>
                                        <p:tgtEl>
                                          <p:spTgt spid="153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2" grpId="0"/>
      <p:bldP spid="15372" grpId="1"/>
      <p:bldP spid="15373" grpId="0"/>
      <p:bldP spid="15373" grpId="1"/>
      <p:bldP spid="15371" grpId="0"/>
      <p:bldP spid="1537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3" name="文本框 15365"/>
          <p:cNvSpPr txBox="1"/>
          <p:nvPr/>
        </p:nvSpPr>
        <p:spPr>
          <a:xfrm>
            <a:off x="2639695" y="3068955"/>
            <a:ext cx="5532120" cy="1814830"/>
          </a:xfrm>
          <a:prstGeom prst="rect">
            <a:avLst/>
          </a:prstGeom>
          <a:noFill/>
          <a:ln w="9525">
            <a:noFill/>
          </a:ln>
        </p:spPr>
        <p:txBody>
          <a:bodyPr wrap="square" anchor="t" anchorCtr="0">
            <a:spAutoFit/>
          </a:bodyPr>
          <a:p>
            <a:pPr eaLnBrk="0" hangingPunct="0"/>
            <a:r>
              <a:rPr lang="zh-CN" altLang="en-US" sz="2800" b="1" dirty="0">
                <a:latin typeface="Arial" panose="020B0604020202020204" pitchFamily="34" charset="0"/>
                <a:ea typeface="宋体" panose="02010600030101010101" pitchFamily="2" charset="-122"/>
              </a:rPr>
              <a:t>1. </a:t>
            </a:r>
            <a:r>
              <a:rPr lang="en-US" altLang="zh-CN" sz="2800"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rPr>
              <a:t>often found in temples; </a:t>
            </a:r>
            <a:endParaRPr lang="en-US" altLang="zh-CN" sz="2800"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a:p>
            <a:pPr eaLnBrk="0" hangingPunct="0"/>
            <a:endPar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a:p>
            <a:pPr eaLnBrk="0" hangingPunct="0"/>
            <a:r>
              <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rPr>
              <a:t>2. used as ________ to the dead.</a:t>
            </a:r>
            <a:endPar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a:p>
            <a:pPr eaLnBrk="0" hangingPunct="0"/>
            <a:endPar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p:txBody>
      </p:sp>
      <p:sp>
        <p:nvSpPr>
          <p:cNvPr id="15375" name="文本框 15375"/>
          <p:cNvSpPr txBox="1"/>
          <p:nvPr/>
        </p:nvSpPr>
        <p:spPr>
          <a:xfrm>
            <a:off x="4356100" y="3808095"/>
            <a:ext cx="1983740" cy="521970"/>
          </a:xfrm>
          <a:prstGeom prst="rect">
            <a:avLst/>
          </a:prstGeom>
          <a:noFill/>
          <a:ln w="9525">
            <a:noFill/>
          </a:ln>
        </p:spPr>
        <p:txBody>
          <a:bodyPr wrap="square" anchor="t" anchorCtr="0">
            <a:spAutoFit/>
          </a:bodyPr>
          <a:p>
            <a:pPr eaLnBrk="0" hangingPunct="0"/>
            <a:r>
              <a:rPr lang="zh-CN" altLang="en-US" sz="2800" b="1" dirty="0">
                <a:solidFill>
                  <a:srgbClr val="008000"/>
                </a:solidFill>
                <a:latin typeface="Aharoni" panose="02010803020104030203" charset="0"/>
                <a:ea typeface="宋体" panose="02010600030101010101" pitchFamily="2" charset="-122"/>
                <a:cs typeface="Aharoni" panose="02010803020104030203" charset="0"/>
              </a:rPr>
              <a:t>offerings</a:t>
            </a:r>
            <a:endParaRPr lang="zh-CN" altLang="en-US" sz="2800" b="1" dirty="0">
              <a:solidFill>
                <a:srgbClr val="008000"/>
              </a:solidFill>
              <a:latin typeface="Aharoni" panose="02010803020104030203" charset="0"/>
              <a:ea typeface="宋体" panose="02010600030101010101" pitchFamily="2" charset="-122"/>
              <a:cs typeface="Aharoni" panose="02010803020104030203" charset="0"/>
            </a:endParaRPr>
          </a:p>
        </p:txBody>
      </p:sp>
      <p:cxnSp>
        <p:nvCxnSpPr>
          <p:cNvPr id="11" name="直接连接符 10"/>
          <p:cNvCxnSpPr/>
          <p:nvPr/>
        </p:nvCxnSpPr>
        <p:spPr>
          <a:xfrm>
            <a:off x="2556098" y="2493286"/>
            <a:ext cx="1349" cy="3059988"/>
          </a:xfrm>
          <a:prstGeom prst="line">
            <a:avLst/>
          </a:prstGeom>
          <a:ln w="31750">
            <a:solidFill>
              <a:srgbClr val="FF0000"/>
            </a:solidFill>
            <a:prstDash val="lgDashDotDot"/>
          </a:ln>
        </p:spPr>
        <p:style>
          <a:lnRef idx="1">
            <a:schemeClr val="accent1"/>
          </a:lnRef>
          <a:fillRef idx="0">
            <a:schemeClr val="accent1"/>
          </a:fillRef>
          <a:effectRef idx="0">
            <a:schemeClr val="accent1"/>
          </a:effectRef>
          <a:fontRef idx="minor">
            <a:schemeClr val="tx1"/>
          </a:fontRef>
        </p:style>
      </p:cxnSp>
      <p:sp>
        <p:nvSpPr>
          <p:cNvPr id="16" name="标题 1"/>
          <p:cNvSpPr txBox="1"/>
          <p:nvPr/>
        </p:nvSpPr>
        <p:spPr>
          <a:xfrm>
            <a:off x="2835275" y="1247140"/>
            <a:ext cx="3717290" cy="773430"/>
          </a:xfrm>
          <a:prstGeom prst="rect">
            <a:avLst/>
          </a:prstGeom>
        </p:spPr>
        <p:txBody>
          <a:bodyPr vert="horz" lIns="68580" tIns="34290" rIns="68580" bIns="34290" rtlCol="0" anchor="b">
            <a:noAutofit/>
          </a:bodyPr>
          <a:lstStyle>
            <a:lvl1pPr>
              <a:lnSpc>
                <a:spcPct val="90000"/>
              </a:lnSpc>
              <a:spcBef>
                <a:spcPct val="0"/>
              </a:spcBef>
              <a:buNone/>
              <a:defRPr sz="4800" b="1" i="0" baseline="0">
                <a:solidFill>
                  <a:srgbClr val="FF0000"/>
                </a:solidFill>
                <a:effectLst/>
                <a:latin typeface="迷你简剪纸" panose="03000509000000000000" pitchFamily="65" charset="-122"/>
                <a:ea typeface="迷你简剪纸" panose="03000509000000000000" pitchFamily="65" charset="-122"/>
                <a:cs typeface="+mj-cs"/>
              </a:defRPr>
            </a:lvl1pPr>
          </a:lstStyle>
          <a:p>
            <a:r>
              <a:rPr lang="en-US" altLang="zh-CN" sz="4000" dirty="0">
                <a:ln w="0"/>
                <a:effectLst>
                  <a:outerShdw blurRad="38100" dist="19050" dir="2700000" algn="tl" rotWithShape="0">
                    <a:schemeClr val="dk1">
                      <a:alpha val="40000"/>
                    </a:schemeClr>
                  </a:outerShdw>
                </a:effectLst>
                <a:latin typeface="Aharoni" panose="02010803020104030203" charset="0"/>
                <a:cs typeface="Aharoni" panose="02010803020104030203" charset="0"/>
                <a:sym typeface="+mn-ea"/>
              </a:rPr>
              <a:t>Three Types</a:t>
            </a:r>
            <a:endParaRPr lang="en-US" altLang="zh-CN" sz="4000" dirty="0">
              <a:ln w="0"/>
              <a:effectLst>
                <a:outerShdw blurRad="38100" dist="19050" dir="2700000" algn="tl" rotWithShape="0">
                  <a:schemeClr val="dk1">
                    <a:alpha val="40000"/>
                  </a:schemeClr>
                </a:outerShdw>
              </a:effectLst>
              <a:latin typeface="Aharoni" panose="02010803020104030203" charset="0"/>
              <a:cs typeface="Aharoni" panose="02010803020104030203" charset="0"/>
              <a:sym typeface="+mn-ea"/>
            </a:endParaRPr>
          </a:p>
        </p:txBody>
      </p:sp>
      <p:pic>
        <p:nvPicPr>
          <p:cNvPr id="7" name="图片 6"/>
          <p:cNvPicPr>
            <a:picLocks noChangeAspect="1"/>
          </p:cNvPicPr>
          <p:nvPr/>
        </p:nvPicPr>
        <p:blipFill>
          <a:blip r:embed="rId1" cstate="email"/>
          <a:stretch>
            <a:fillRect/>
          </a:stretch>
        </p:blipFill>
        <p:spPr>
          <a:xfrm>
            <a:off x="1619885" y="1268730"/>
            <a:ext cx="1026160" cy="864235"/>
          </a:xfrm>
          <a:prstGeom prst="rect">
            <a:avLst/>
          </a:prstGeom>
        </p:spPr>
      </p:pic>
      <p:sp>
        <p:nvSpPr>
          <p:cNvPr id="3" name="文本框 2"/>
          <p:cNvSpPr txBox="1"/>
          <p:nvPr/>
        </p:nvSpPr>
        <p:spPr>
          <a:xfrm>
            <a:off x="325755" y="3376930"/>
            <a:ext cx="2353945" cy="953135"/>
          </a:xfrm>
          <a:prstGeom prst="rect">
            <a:avLst/>
          </a:prstGeom>
          <a:noFill/>
        </p:spPr>
        <p:txBody>
          <a:bodyPr wrap="square" rtlCol="0" anchor="t">
            <a:spAutoFit/>
          </a:bodyPr>
          <a:p>
            <a:pPr algn="l" eaLnBrk="0" hangingPunct="0"/>
            <a:r>
              <a:rPr lang="en-US" altLang="zh-CN" sz="2800" b="1" dirty="0">
                <a:ln w="0"/>
                <a:solidFill>
                  <a:srgbClr val="FF0000"/>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sym typeface="+mn-ea"/>
              </a:rPr>
              <a:t>For religious      </a:t>
            </a:r>
            <a:endParaRPr lang="en-US" altLang="zh-CN" sz="2800" b="1" dirty="0">
              <a:ln w="0"/>
              <a:solidFill>
                <a:srgbClr val="FF0000"/>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a:p>
            <a:pPr algn="l" eaLnBrk="0" hangingPunct="0"/>
            <a:r>
              <a:rPr lang="en-US" altLang="zh-CN" sz="2800" b="1" dirty="0">
                <a:ln w="0"/>
                <a:solidFill>
                  <a:srgbClr val="FF0000"/>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sym typeface="+mn-ea"/>
              </a:rPr>
              <a:t>    purposes: </a:t>
            </a:r>
            <a:endParaRPr lang="en-US" altLang="zh-CN" sz="2800" b="1" dirty="0">
              <a:ln w="0"/>
              <a:solidFill>
                <a:srgbClr val="FF0000"/>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p:txBody>
      </p:sp>
      <p:pic>
        <p:nvPicPr>
          <p:cNvPr id="14338" name="内容占位符 3" descr="09"/>
          <p:cNvPicPr>
            <a:picLocks noGrp="1"/>
          </p:cNvPicPr>
          <p:nvPr>
            <p:ph idx="1"/>
          </p:nvPr>
        </p:nvPicPr>
        <p:blipFill>
          <a:blip r:embed="rId2"/>
          <a:stretch>
            <a:fillRect/>
          </a:stretch>
        </p:blipFill>
        <p:spPr>
          <a:xfrm>
            <a:off x="7956550" y="1988820"/>
            <a:ext cx="2160000" cy="1800000"/>
          </a:xfrm>
          <a:prstGeom prst="ellipse">
            <a:avLst/>
          </a:prstGeom>
          <a:noFill/>
          <a:ln>
            <a:noFill/>
          </a:ln>
        </p:spPr>
      </p:pic>
      <p:pic>
        <p:nvPicPr>
          <p:cNvPr id="14339" name="图片 4" descr="08"/>
          <p:cNvPicPr/>
          <p:nvPr/>
        </p:nvPicPr>
        <p:blipFill>
          <a:blip r:embed="rId3"/>
          <a:stretch>
            <a:fillRect/>
          </a:stretch>
        </p:blipFill>
        <p:spPr>
          <a:xfrm>
            <a:off x="7956550" y="3932555"/>
            <a:ext cx="2160000" cy="1800000"/>
          </a:xfrm>
          <a:prstGeom prst="ellipse">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75"/>
                                        </p:tgtEl>
                                        <p:attrNameLst>
                                          <p:attrName>style.visibility</p:attrName>
                                        </p:attrNameLst>
                                      </p:cBhvr>
                                      <p:to>
                                        <p:strVal val="visible"/>
                                      </p:to>
                                    </p:set>
                                    <p:anim calcmode="lin" valueType="num">
                                      <p:cBhvr additive="base">
                                        <p:cTn id="7" dur="500" fill="hold"/>
                                        <p:tgtEl>
                                          <p:spTgt spid="15375"/>
                                        </p:tgtEl>
                                        <p:attrNameLst>
                                          <p:attrName>ppt_x</p:attrName>
                                        </p:attrNameLst>
                                      </p:cBhvr>
                                      <p:tavLst>
                                        <p:tav tm="0">
                                          <p:val>
                                            <p:strVal val="#ppt_x"/>
                                          </p:val>
                                        </p:tav>
                                        <p:tav tm="100000">
                                          <p:val>
                                            <p:strVal val="#ppt_x"/>
                                          </p:val>
                                        </p:tav>
                                      </p:tavLst>
                                    </p:anim>
                                    <p:anim calcmode="lin" valueType="num">
                                      <p:cBhvr additive="base">
                                        <p:cTn id="8" dur="500" fill="hold"/>
                                        <p:tgtEl>
                                          <p:spTgt spid="153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5" grpId="0"/>
      <p:bldP spid="1537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1" name="直接连接符 10"/>
          <p:cNvCxnSpPr/>
          <p:nvPr/>
        </p:nvCxnSpPr>
        <p:spPr>
          <a:xfrm>
            <a:off x="2700243" y="2492651"/>
            <a:ext cx="1349" cy="3059988"/>
          </a:xfrm>
          <a:prstGeom prst="line">
            <a:avLst/>
          </a:prstGeom>
          <a:ln w="31750">
            <a:solidFill>
              <a:srgbClr val="FF0000"/>
            </a:solidFill>
            <a:prstDash val="lgDashDotDot"/>
          </a:ln>
        </p:spPr>
        <p:style>
          <a:lnRef idx="1">
            <a:schemeClr val="accent1"/>
          </a:lnRef>
          <a:fillRef idx="0">
            <a:schemeClr val="accent1"/>
          </a:fillRef>
          <a:effectRef idx="0">
            <a:schemeClr val="accent1"/>
          </a:effectRef>
          <a:fontRef idx="minor">
            <a:schemeClr val="tx1"/>
          </a:fontRef>
        </p:style>
      </p:cxnSp>
      <p:sp>
        <p:nvSpPr>
          <p:cNvPr id="16" name="标题 1"/>
          <p:cNvSpPr txBox="1"/>
          <p:nvPr/>
        </p:nvSpPr>
        <p:spPr>
          <a:xfrm>
            <a:off x="2835275" y="1247140"/>
            <a:ext cx="3717290" cy="773430"/>
          </a:xfrm>
          <a:prstGeom prst="rect">
            <a:avLst/>
          </a:prstGeom>
        </p:spPr>
        <p:txBody>
          <a:bodyPr vert="horz" lIns="68580" tIns="34290" rIns="68580" bIns="34290" rtlCol="0" anchor="b">
            <a:noAutofit/>
          </a:bodyPr>
          <a:lstStyle>
            <a:lvl1pPr>
              <a:lnSpc>
                <a:spcPct val="90000"/>
              </a:lnSpc>
              <a:spcBef>
                <a:spcPct val="0"/>
              </a:spcBef>
              <a:buNone/>
              <a:defRPr sz="4800" b="1" i="0" baseline="0">
                <a:solidFill>
                  <a:srgbClr val="FF0000"/>
                </a:solidFill>
                <a:effectLst/>
                <a:latin typeface="迷你简剪纸" panose="03000509000000000000" pitchFamily="65" charset="-122"/>
                <a:ea typeface="迷你简剪纸" panose="03000509000000000000" pitchFamily="65" charset="-122"/>
                <a:cs typeface="+mj-cs"/>
              </a:defRPr>
            </a:lvl1pPr>
          </a:lstStyle>
          <a:p>
            <a:r>
              <a:rPr lang="en-US" altLang="zh-CN" sz="4000" dirty="0">
                <a:ln w="0"/>
                <a:effectLst>
                  <a:outerShdw blurRad="38100" dist="19050" dir="2700000" algn="tl" rotWithShape="0">
                    <a:schemeClr val="dk1">
                      <a:alpha val="40000"/>
                    </a:schemeClr>
                  </a:outerShdw>
                </a:effectLst>
                <a:latin typeface="Aharoni" panose="02010803020104030203" charset="0"/>
                <a:cs typeface="Aharoni" panose="02010803020104030203" charset="0"/>
                <a:sym typeface="+mn-ea"/>
              </a:rPr>
              <a:t>Three Types</a:t>
            </a:r>
            <a:endParaRPr lang="en-US" altLang="zh-CN" sz="4000" dirty="0">
              <a:ln w="0"/>
              <a:effectLst>
                <a:outerShdw blurRad="38100" dist="19050" dir="2700000" algn="tl" rotWithShape="0">
                  <a:schemeClr val="dk1">
                    <a:alpha val="40000"/>
                  </a:schemeClr>
                </a:outerShdw>
              </a:effectLst>
              <a:latin typeface="Aharoni" panose="02010803020104030203" charset="0"/>
              <a:cs typeface="Aharoni" panose="02010803020104030203" charset="0"/>
              <a:sym typeface="+mn-ea"/>
            </a:endParaRPr>
          </a:p>
        </p:txBody>
      </p:sp>
      <p:pic>
        <p:nvPicPr>
          <p:cNvPr id="7" name="图片 6"/>
          <p:cNvPicPr>
            <a:picLocks noChangeAspect="1"/>
          </p:cNvPicPr>
          <p:nvPr/>
        </p:nvPicPr>
        <p:blipFill>
          <a:blip r:embed="rId1" cstate="email"/>
          <a:stretch>
            <a:fillRect/>
          </a:stretch>
        </p:blipFill>
        <p:spPr>
          <a:xfrm>
            <a:off x="1619885" y="1268730"/>
            <a:ext cx="1026160" cy="864235"/>
          </a:xfrm>
          <a:prstGeom prst="rect">
            <a:avLst/>
          </a:prstGeom>
        </p:spPr>
      </p:pic>
      <p:sp>
        <p:nvSpPr>
          <p:cNvPr id="3" name="文本框 2"/>
          <p:cNvSpPr txBox="1"/>
          <p:nvPr/>
        </p:nvSpPr>
        <p:spPr>
          <a:xfrm>
            <a:off x="612140" y="3416300"/>
            <a:ext cx="2070100" cy="1383665"/>
          </a:xfrm>
          <a:prstGeom prst="rect">
            <a:avLst/>
          </a:prstGeom>
          <a:noFill/>
        </p:spPr>
        <p:txBody>
          <a:bodyPr wrap="square" rtlCol="0" anchor="t">
            <a:spAutoFit/>
          </a:bodyPr>
          <a:p>
            <a:pPr eaLnBrk="0" hangingPunct="0"/>
            <a:r>
              <a:rPr lang="en-US" altLang="zh-CN" sz="2800" b="1" dirty="0">
                <a:ln w="0"/>
                <a:solidFill>
                  <a:srgbClr val="FF0000"/>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sym typeface="+mn-ea"/>
              </a:rPr>
              <a:t>For design    </a:t>
            </a:r>
            <a:endParaRPr lang="en-US" altLang="zh-CN" sz="2800" b="1" dirty="0">
              <a:ln w="0"/>
              <a:solidFill>
                <a:srgbClr val="FF0000"/>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a:p>
            <a:pPr eaLnBrk="0" hangingPunct="0"/>
            <a:r>
              <a:rPr lang="en-US" altLang="zh-CN" sz="2800" b="1" dirty="0">
                <a:ln w="0"/>
                <a:solidFill>
                  <a:srgbClr val="FF0000"/>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sym typeface="+mn-ea"/>
              </a:rPr>
              <a:t>  patterns: </a:t>
            </a:r>
            <a:endParaRPr lang="en-US" altLang="zh-CN" sz="2800" b="1" dirty="0">
              <a:ln w="0"/>
              <a:solidFill>
                <a:srgbClr val="FF0000"/>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a:p>
            <a:pPr algn="l" eaLnBrk="0" hangingPunct="0"/>
            <a:r>
              <a:rPr lang="en-US" altLang="zh-CN" sz="2800" b="1" dirty="0">
                <a:ln w="0"/>
                <a:solidFill>
                  <a:srgbClr val="FF0000"/>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sym typeface="+mn-ea"/>
              </a:rPr>
              <a:t> </a:t>
            </a:r>
            <a:endParaRPr lang="en-US" altLang="zh-CN" sz="2800" b="1" dirty="0">
              <a:ln w="0"/>
              <a:solidFill>
                <a:srgbClr val="FF0000"/>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p:txBody>
      </p:sp>
      <p:sp>
        <p:nvSpPr>
          <p:cNvPr id="12296" name="文本框 15368"/>
          <p:cNvSpPr txBox="1"/>
          <p:nvPr/>
        </p:nvSpPr>
        <p:spPr>
          <a:xfrm>
            <a:off x="2788285" y="2924810"/>
            <a:ext cx="5081270" cy="2245360"/>
          </a:xfrm>
          <a:prstGeom prst="rect">
            <a:avLst/>
          </a:prstGeom>
          <a:noFill/>
          <a:ln w="9525">
            <a:noFill/>
          </a:ln>
        </p:spPr>
        <p:txBody>
          <a:bodyPr wrap="square" anchor="t" anchorCtr="0">
            <a:spAutoFit/>
          </a:bodyPr>
          <a:p>
            <a:pPr algn="l" eaLnBrk="0" hangingPunct="0">
              <a:buClrTx/>
              <a:buSzTx/>
              <a:buNone/>
            </a:pPr>
            <a:r>
              <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rPr>
              <a:t>1.used to _______________________.</a:t>
            </a:r>
            <a:endPar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a:p>
            <a:pPr algn="l" eaLnBrk="0" hangingPunct="0">
              <a:buClrTx/>
              <a:buSzTx/>
              <a:buFontTx/>
              <a:buNone/>
            </a:pPr>
            <a:endPar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sym typeface="+mn-ea"/>
            </a:endParaRPr>
          </a:p>
          <a:p>
            <a:pPr algn="l" eaLnBrk="0" hangingPunct="0">
              <a:buClrTx/>
              <a:buSzTx/>
              <a:buFontTx/>
              <a:buNone/>
            </a:pPr>
            <a:r>
              <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sym typeface="+mn-ea"/>
              </a:rPr>
              <a:t>2. used to _____________________</a:t>
            </a:r>
            <a:endParaRPr lang="en-US" altLang="zh-CN" sz="2800" b="1" dirty="0">
              <a:ln w="0"/>
              <a:solidFill>
                <a:schemeClr val="tx1"/>
              </a:solidFill>
              <a:effectLst>
                <a:outerShdw blurRad="38100" dist="19050" dir="2700000" algn="tl" rotWithShape="0">
                  <a:schemeClr val="dk1">
                    <a:alpha val="40000"/>
                  </a:schemeClr>
                </a:outerShdw>
              </a:effectLst>
              <a:latin typeface="Aharoni" panose="02010803020104030203" charset="0"/>
              <a:ea typeface="迷你简剪纸" panose="03000509000000000000" pitchFamily="65" charset="-122"/>
              <a:cs typeface="Aharoni" panose="02010803020104030203" charset="0"/>
            </a:endParaRPr>
          </a:p>
        </p:txBody>
      </p:sp>
      <p:sp>
        <p:nvSpPr>
          <p:cNvPr id="15378" name="文本框 15377"/>
          <p:cNvSpPr txBox="1"/>
          <p:nvPr/>
        </p:nvSpPr>
        <p:spPr>
          <a:xfrm>
            <a:off x="2835275" y="4509135"/>
            <a:ext cx="5220970" cy="521970"/>
          </a:xfrm>
          <a:prstGeom prst="rect">
            <a:avLst/>
          </a:prstGeom>
          <a:noFill/>
          <a:ln w="9525">
            <a:noFill/>
          </a:ln>
        </p:spPr>
        <p:txBody>
          <a:bodyPr wrap="square" anchor="t" anchorCtr="0">
            <a:spAutoFit/>
          </a:bodyPr>
          <a:p>
            <a:pPr eaLnBrk="0" hangingPunct="0"/>
            <a:r>
              <a:rPr lang="zh-CN" altLang="en-US" sz="2800" b="1" dirty="0">
                <a:solidFill>
                  <a:srgbClr val="008000"/>
                </a:solidFill>
                <a:latin typeface="Aharoni" panose="02010803020104030203" charset="0"/>
                <a:ea typeface="宋体" panose="02010600030101010101" pitchFamily="2" charset="-122"/>
                <a:cs typeface="Aharoni" panose="02010803020104030203" charset="0"/>
              </a:rPr>
              <a:t>decorate jewellery boxes</a:t>
            </a:r>
            <a:endParaRPr lang="zh-CN" altLang="en-US" sz="2800" b="1" dirty="0">
              <a:solidFill>
                <a:srgbClr val="008000"/>
              </a:solidFill>
              <a:latin typeface="Aharoni" panose="02010803020104030203" charset="0"/>
              <a:ea typeface="宋体" panose="02010600030101010101" pitchFamily="2" charset="-122"/>
              <a:cs typeface="Aharoni" panose="02010803020104030203" charset="0"/>
            </a:endParaRPr>
          </a:p>
        </p:txBody>
      </p:sp>
      <p:sp>
        <p:nvSpPr>
          <p:cNvPr id="15377" name="文本框 15376"/>
          <p:cNvSpPr txBox="1"/>
          <p:nvPr/>
        </p:nvSpPr>
        <p:spPr>
          <a:xfrm>
            <a:off x="2844165" y="3284855"/>
            <a:ext cx="5421630" cy="521970"/>
          </a:xfrm>
          <a:prstGeom prst="rect">
            <a:avLst/>
          </a:prstGeom>
          <a:noFill/>
          <a:ln w="9525">
            <a:noFill/>
          </a:ln>
        </p:spPr>
        <p:txBody>
          <a:bodyPr wrap="square" anchor="t" anchorCtr="0">
            <a:spAutoFit/>
          </a:bodyPr>
          <a:p>
            <a:pPr algn="l" eaLnBrk="0" hangingPunct="0">
              <a:buClrTx/>
              <a:buSzTx/>
              <a:buFontTx/>
            </a:pPr>
            <a:r>
              <a:rPr lang="zh-CN" altLang="en-US" sz="2800" b="1" dirty="0">
                <a:solidFill>
                  <a:srgbClr val="008000"/>
                </a:solidFill>
                <a:latin typeface="Aharoni" panose="02010803020104030203" charset="0"/>
                <a:ea typeface="宋体" panose="02010600030101010101" pitchFamily="2" charset="-122"/>
                <a:cs typeface="Aharoni" panose="02010803020104030203" charset="0"/>
              </a:rPr>
              <a:t>make patterns on clothing</a:t>
            </a:r>
            <a:endParaRPr lang="zh-CN" altLang="en-US" sz="2800" b="1" dirty="0">
              <a:solidFill>
                <a:srgbClr val="008000"/>
              </a:solidFill>
              <a:latin typeface="Aharoni" panose="02010803020104030203" charset="0"/>
              <a:ea typeface="宋体" panose="02010600030101010101" pitchFamily="2" charset="-122"/>
              <a:cs typeface="Aharoni" panose="02010803020104030203" charset="0"/>
            </a:endParaRPr>
          </a:p>
        </p:txBody>
      </p:sp>
      <p:pic>
        <p:nvPicPr>
          <p:cNvPr id="6" name="图片 5" descr="22"/>
          <p:cNvPicPr/>
          <p:nvPr/>
        </p:nvPicPr>
        <p:blipFill>
          <a:blip r:embed="rId2"/>
          <a:stretch>
            <a:fillRect/>
          </a:stretch>
        </p:blipFill>
        <p:spPr>
          <a:xfrm>
            <a:off x="8056245" y="2006600"/>
            <a:ext cx="2160000" cy="1800000"/>
          </a:xfrm>
          <a:prstGeom prst="ellipse">
            <a:avLst/>
          </a:prstGeom>
          <a:effectLst>
            <a:softEdge rad="31750"/>
          </a:effectLst>
        </p:spPr>
      </p:pic>
      <p:pic>
        <p:nvPicPr>
          <p:cNvPr id="2" name="图片 1" descr="21"/>
          <p:cNvPicPr/>
          <p:nvPr/>
        </p:nvPicPr>
        <p:blipFill>
          <a:blip r:embed="rId3"/>
          <a:stretch>
            <a:fillRect/>
          </a:stretch>
        </p:blipFill>
        <p:spPr>
          <a:xfrm>
            <a:off x="8100695" y="3870325"/>
            <a:ext cx="2160000" cy="1800000"/>
          </a:xfrm>
          <a:prstGeom prst="ellipse">
            <a:avLst/>
          </a:prstGeom>
          <a:effectLst>
            <a:softEdge rad="31750"/>
          </a:effectLst>
        </p:spPr>
      </p:pic>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77"/>
                                        </p:tgtEl>
                                        <p:attrNameLst>
                                          <p:attrName>style.visibility</p:attrName>
                                        </p:attrNameLst>
                                      </p:cBhvr>
                                      <p:to>
                                        <p:strVal val="visible"/>
                                      </p:to>
                                    </p:set>
                                    <p:anim calcmode="lin" valueType="num">
                                      <p:cBhvr additive="base">
                                        <p:cTn id="7" dur="500" fill="hold"/>
                                        <p:tgtEl>
                                          <p:spTgt spid="15377"/>
                                        </p:tgtEl>
                                        <p:attrNameLst>
                                          <p:attrName>ppt_x</p:attrName>
                                        </p:attrNameLst>
                                      </p:cBhvr>
                                      <p:tavLst>
                                        <p:tav tm="0">
                                          <p:val>
                                            <p:strVal val="#ppt_x"/>
                                          </p:val>
                                        </p:tav>
                                        <p:tav tm="100000">
                                          <p:val>
                                            <p:strVal val="#ppt_x"/>
                                          </p:val>
                                        </p:tav>
                                      </p:tavLst>
                                    </p:anim>
                                    <p:anim calcmode="lin" valueType="num">
                                      <p:cBhvr additive="base">
                                        <p:cTn id="8" dur="500" fill="hold"/>
                                        <p:tgtEl>
                                          <p:spTgt spid="1537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378"/>
                                        </p:tgtEl>
                                        <p:attrNameLst>
                                          <p:attrName>style.visibility</p:attrName>
                                        </p:attrNameLst>
                                      </p:cBhvr>
                                      <p:to>
                                        <p:strVal val="visible"/>
                                      </p:to>
                                    </p:set>
                                    <p:anim calcmode="lin" valueType="num">
                                      <p:cBhvr additive="base">
                                        <p:cTn id="17" dur="500" fill="hold"/>
                                        <p:tgtEl>
                                          <p:spTgt spid="15378"/>
                                        </p:tgtEl>
                                        <p:attrNameLst>
                                          <p:attrName>ppt_x</p:attrName>
                                        </p:attrNameLst>
                                      </p:cBhvr>
                                      <p:tavLst>
                                        <p:tav tm="0">
                                          <p:val>
                                            <p:strVal val="#ppt_x"/>
                                          </p:val>
                                        </p:tav>
                                        <p:tav tm="100000">
                                          <p:val>
                                            <p:strVal val="#ppt_x"/>
                                          </p:val>
                                        </p:tav>
                                      </p:tavLst>
                                    </p:anim>
                                    <p:anim calcmode="lin" valueType="num">
                                      <p:cBhvr additive="base">
                                        <p:cTn id="18" dur="500" fill="hold"/>
                                        <p:tgtEl>
                                          <p:spTgt spid="1537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7" grpId="0"/>
      <p:bldP spid="15377" grpId="1"/>
      <p:bldP spid="15378" grpId="0"/>
      <p:bldP spid="15378" grpId="1"/>
    </p:bldLst>
  </p:timing>
</p:sld>
</file>

<file path=ppt/tags/tag1.xml><?xml version="1.0" encoding="utf-8"?>
<p:tagLst xmlns:p="http://schemas.openxmlformats.org/presentationml/2006/main">
  <p:tag name="AS_UNIQUEID" val="108"/>
</p:tagLst>
</file>

<file path=ppt/tags/tag2.xml><?xml version="1.0" encoding="utf-8"?>
<p:tagLst xmlns:p="http://schemas.openxmlformats.org/presentationml/2006/main">
  <p:tag name="REFSHAPE" val="562501172"/>
  <p:tag name="KSO_WM_UNIT_PLACING_PICTURE_USER_VIEWPORT" val="{&quot;height&quot;:5748,&quot;width&quot;:6000}"/>
</p:tagLst>
</file>

<file path=ppt/tags/tag3.xml><?xml version="1.0" encoding="utf-8"?>
<p:tagLst xmlns:p="http://schemas.openxmlformats.org/presentationml/2006/main">
  <p:tag name="KSO_WM_MEDIACOVER_FLAG" val="1"/>
  <p:tag name="KSO_WM_UNIT_MEDIACOVER_BTN_STATE" val="1"/>
  <p:tag name="KSO_WM_UNIT_MEDIACOVER_BTNRECT" val="6748*3110*902*90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heme/theme1.xml><?xml version="1.0" encoding="utf-8"?>
<a:theme xmlns:a="http://schemas.openxmlformats.org/drawingml/2006/main" name="3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00000"/>
      </a:hlink>
      <a:folHlink>
        <a:srgbClr val="000000"/>
      </a:folHlink>
    </a:clrScheme>
    <a:fontScheme name="3_默认设计模板">
      <a:majorFont>
        <a:latin typeface="Arial"/>
        <a:ea typeface="宋体"/>
        <a:cs typeface="宋体"/>
      </a:majorFont>
      <a:minorFont>
        <a:latin typeface="Arial"/>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defRPr>
        </a:defPPr>
      </a:lstStyle>
    </a:lnDef>
  </a:objectDefaults>
  <a:extraClrSchemeLst>
    <a:extraClrScheme>
      <a:clrScheme name="3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2158</Words>
  <Application>WPS 演示</Application>
  <PresentationFormat/>
  <Paragraphs>132</Paragraphs>
  <Slides>17</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17</vt:i4>
      </vt:variant>
    </vt:vector>
  </HeadingPairs>
  <TitlesOfParts>
    <vt:vector size="35" baseType="lpstr">
      <vt:lpstr>Arial</vt:lpstr>
      <vt:lpstr>宋体</vt:lpstr>
      <vt:lpstr>Wingdings</vt:lpstr>
      <vt:lpstr>Arial</vt:lpstr>
      <vt:lpstr>Calibri</vt:lpstr>
      <vt:lpstr>Aharoni</vt:lpstr>
      <vt:lpstr>中山行书百年纪念版</vt:lpstr>
      <vt:lpstr>迷你简剪纸</vt:lpstr>
      <vt:lpstr>Monotype Corsiva</vt:lpstr>
      <vt:lpstr>微软雅黑</vt:lpstr>
      <vt:lpstr>方正启体简体</vt:lpstr>
      <vt:lpstr>Times New Roman</vt:lpstr>
      <vt:lpstr>迷你简剪纸</vt:lpstr>
      <vt:lpstr>Mongolian Baiti</vt:lpstr>
      <vt:lpstr>DFPOP1W9-B5</vt:lpstr>
      <vt:lpstr>MingLiU</vt:lpstr>
      <vt:lpstr>Arial Unicode MS</vt:lpstr>
      <vt:lpstr>3_默认设计模板</vt:lpstr>
      <vt:lpstr>Chinese Paper-cutting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Administrator</cp:lastModifiedBy>
  <cp:revision>28</cp:revision>
  <cp:lastPrinted>2021-10-25T12:56:00Z</cp:lastPrinted>
  <dcterms:created xsi:type="dcterms:W3CDTF">2021-10-25T12:56:00Z</dcterms:created>
  <dcterms:modified xsi:type="dcterms:W3CDTF">2021-12-10T16:29:34Z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A7A5D860DF2D44A39F8DAFA2F0F3E1E0</vt:lpwstr>
  </property>
  <property fmtid="{D5CDD505-2E9C-101B-9397-08002B2CF9AE}" pid="7" name="KSOProductBuildVer">
    <vt:lpwstr>2052-11.8.2.8411</vt:lpwstr>
  </property>
</Properties>
</file>