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1067" r:id="rId3"/>
    <p:sldId id="440" r:id="rId4"/>
    <p:sldId id="999" r:id="rId6"/>
    <p:sldId id="911" r:id="rId7"/>
    <p:sldId id="782" r:id="rId8"/>
    <p:sldId id="1043" r:id="rId9"/>
    <p:sldId id="972" r:id="rId10"/>
    <p:sldId id="832" r:id="rId11"/>
    <p:sldId id="1045" r:id="rId12"/>
    <p:sldId id="1044" r:id="rId13"/>
    <p:sldId id="949" r:id="rId14"/>
    <p:sldId id="654" r:id="rId15"/>
    <p:sldId id="680" r:id="rId16"/>
    <p:sldId id="1046" r:id="rId17"/>
    <p:sldId id="693" r:id="rId18"/>
    <p:sldId id="1047" r:id="rId19"/>
    <p:sldId id="789" r:id="rId20"/>
    <p:sldId id="819" r:id="rId21"/>
    <p:sldId id="973" r:id="rId22"/>
    <p:sldId id="772" r:id="rId23"/>
    <p:sldId id="694" r:id="rId24"/>
    <p:sldId id="866" r:id="rId25"/>
    <p:sldId id="773" r:id="rId26"/>
    <p:sldId id="974" r:id="rId27"/>
    <p:sldId id="1000" r:id="rId28"/>
    <p:sldId id="774" r:id="rId29"/>
    <p:sldId id="572" r:id="rId30"/>
    <p:sldId id="890" r:id="rId31"/>
    <p:sldId id="1001" r:id="rId32"/>
  </p:sldIdLst>
  <p:sldSz cx="12192000" cy="6858000"/>
  <p:notesSz cx="6858000" cy="9144000"/>
  <p:embeddedFontLst>
    <p:embeddedFont>
      <p:font typeface="Calibri" panose="020F0502020204030204"/>
      <p:regular r:id="rId36"/>
      <p:bold r:id="rId37"/>
      <p:italic r:id="rId38"/>
      <p:boldItalic r:id="rId39"/>
    </p:embeddedFont>
    <p:embeddedFont>
      <p:font typeface="华文新魏" panose="02010800040101010101" charset="-122"/>
      <p:regular r:id="rId40"/>
    </p:embeddedFont>
    <p:embeddedFont>
      <p:font typeface="华文楷体" panose="02010600040101010101" charset="-122"/>
      <p:regular r:id="rId41"/>
    </p:embeddedFont>
    <p:embeddedFont>
      <p:font typeface="新宋体" panose="02010609030101010101" charset="-122"/>
      <p:regular r:id="rId42"/>
    </p:embeddedFont>
    <p:embeddedFont>
      <p:font typeface="楷体" panose="02010609060101010101" pitchFamily="49" charset="-122"/>
      <p:regular r:id="rId43"/>
    </p:embeddedFont>
    <p:embeddedFont>
      <p:font typeface="微软雅黑 Light" panose="020B0502040204020203" pitchFamily="34" charset="-122"/>
      <p:regular r:id="rId44"/>
    </p:embeddedFont>
    <p:embeddedFont>
      <p:font typeface="微软雅黑" panose="020B0503020204020204" charset="-122"/>
      <p:regular r:id="rId45"/>
    </p:embeddedFont>
    <p:embeddedFont>
      <p:font typeface="隶书" panose="02010509060101010101" charset="-122"/>
      <p:regular r:id="rId46"/>
    </p:embeddedFont>
    <p:embeddedFont>
      <p:font typeface="华文行楷" panose="02010800040101010101" charset="-122"/>
      <p:regular r:id="rId47"/>
    </p:embeddedFont>
    <p:embeddedFont>
      <p:font typeface="黑体" panose="02010609060101010101" charset="-122"/>
      <p:regular r:id="rId48"/>
    </p:embeddedFont>
    <p:embeddedFont>
      <p:font typeface="Lao UI" panose="020B0502040204020203" charset="0"/>
      <p:regular r:id="rId49"/>
      <p:bold r:id="rId50"/>
    </p:embeddedFont>
    <p:embeddedFont>
      <p:font typeface="方正苏新诗柳楷简体" panose="02000000000000000000" charset="-122"/>
      <p:regular r:id="rId51"/>
    </p:embeddedFont>
    <p:embeddedFont>
      <p:font typeface="等线" panose="02010600030101010101" charset="-122"/>
      <p:regular r:id="rId52"/>
    </p:embeddedFont>
  </p:embeddedFontLst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18" autoAdjust="0"/>
  </p:normalViewPr>
  <p:slideViewPr>
    <p:cSldViewPr snapToGrid="0">
      <p:cViewPr varScale="1">
        <p:scale>
          <a:sx n="70" d="100"/>
          <a:sy n="70" d="100"/>
        </p:scale>
        <p:origin x="180" y="66"/>
      </p:cViewPr>
      <p:guideLst>
        <p:guide orient="horz" pos="2214"/>
        <p:guide pos="38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3" Type="http://schemas.openxmlformats.org/officeDocument/2006/relationships/tags" Target="tags/tag332.xml"/><Relationship Id="rId52" Type="http://schemas.openxmlformats.org/officeDocument/2006/relationships/font" Target="fonts/font17.fntdata"/><Relationship Id="rId51" Type="http://schemas.openxmlformats.org/officeDocument/2006/relationships/font" Target="fonts/font16.fntdata"/><Relationship Id="rId50" Type="http://schemas.openxmlformats.org/officeDocument/2006/relationships/font" Target="fonts/font15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14.fntdata"/><Relationship Id="rId48" Type="http://schemas.openxmlformats.org/officeDocument/2006/relationships/font" Target="fonts/font13.fntdata"/><Relationship Id="rId47" Type="http://schemas.openxmlformats.org/officeDocument/2006/relationships/font" Target="fonts/font12.fntdata"/><Relationship Id="rId46" Type="http://schemas.openxmlformats.org/officeDocument/2006/relationships/font" Target="fonts/font11.fntdata"/><Relationship Id="rId45" Type="http://schemas.openxmlformats.org/officeDocument/2006/relationships/font" Target="fonts/font10.fntdata"/><Relationship Id="rId44" Type="http://schemas.openxmlformats.org/officeDocument/2006/relationships/font" Target="fonts/font9.fntdata"/><Relationship Id="rId43" Type="http://schemas.openxmlformats.org/officeDocument/2006/relationships/font" Target="fonts/font8.fntdata"/><Relationship Id="rId42" Type="http://schemas.openxmlformats.org/officeDocument/2006/relationships/font" Target="fonts/font7.fntdata"/><Relationship Id="rId41" Type="http://schemas.openxmlformats.org/officeDocument/2006/relationships/font" Target="fonts/font6.fntdata"/><Relationship Id="rId40" Type="http://schemas.openxmlformats.org/officeDocument/2006/relationships/font" Target="fonts/font5.fntdata"/><Relationship Id="rId4" Type="http://schemas.openxmlformats.org/officeDocument/2006/relationships/slide" Target="slides/slide2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331.xml"/><Relationship Id="rId5" Type="http://schemas.openxmlformats.org/officeDocument/2006/relationships/tags" Target="../tags/tag330.xml"/><Relationship Id="rId4" Type="http://schemas.openxmlformats.org/officeDocument/2006/relationships/tags" Target="../tags/tag329.xml"/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tags" Target="../tags/tag3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72670-D0B9-4A58-A3DF-C75E6FD593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500A4-2FC7-4E71-869B-4B1AFD5F3A8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tags" Target="../tags/tag26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3" Type="http://schemas.openxmlformats.org/officeDocument/2006/relationships/tags" Target="../tags/tag31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1E500A4-2FC7-4E71-869B-4B1AFD5F3A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1E500A4-2FC7-4E71-869B-4B1AFD5F3A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1E500A4-2FC7-4E71-869B-4B1AFD5F3A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1E500A4-2FC7-4E71-869B-4B1AFD5F3A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1E500A4-2FC7-4E71-869B-4B1AFD5F3A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52BE1BD6-0A43-4D46-9127-F37CD65CC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tags" Target="../tags/tag20.xml"/><Relationship Id="rId6" Type="http://schemas.openxmlformats.org/officeDocument/2006/relationships/image" Target="../media/image5.pn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../media/image5.png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6" Type="http://schemas.openxmlformats.org/officeDocument/2006/relationships/tags" Target="../tags/tag44.xml"/><Relationship Id="rId35" Type="http://schemas.openxmlformats.org/officeDocument/2006/relationships/tags" Target="../tags/tag43.xml"/><Relationship Id="rId34" Type="http://schemas.openxmlformats.org/officeDocument/2006/relationships/tags" Target="../tags/tag42.xml"/><Relationship Id="rId33" Type="http://schemas.openxmlformats.org/officeDocument/2006/relationships/tags" Target="../tags/tag41.xml"/><Relationship Id="rId32" Type="http://schemas.openxmlformats.org/officeDocument/2006/relationships/tags" Target="../tags/tag40.xml"/><Relationship Id="rId31" Type="http://schemas.openxmlformats.org/officeDocument/2006/relationships/tags" Target="../tags/tag39.xml"/><Relationship Id="rId30" Type="http://schemas.openxmlformats.org/officeDocument/2006/relationships/tags" Target="../tags/tag38.xml"/><Relationship Id="rId3" Type="http://schemas.openxmlformats.org/officeDocument/2006/relationships/image" Target="../media/image7.png"/><Relationship Id="rId29" Type="http://schemas.openxmlformats.org/officeDocument/2006/relationships/image" Target="../media/image15.png"/><Relationship Id="rId28" Type="http://schemas.openxmlformats.org/officeDocument/2006/relationships/tags" Target="../tags/tag37.xml"/><Relationship Id="rId27" Type="http://schemas.openxmlformats.org/officeDocument/2006/relationships/tags" Target="../tags/tag36.xml"/><Relationship Id="rId26" Type="http://schemas.openxmlformats.org/officeDocument/2006/relationships/tags" Target="../tags/tag35.xml"/><Relationship Id="rId25" Type="http://schemas.openxmlformats.org/officeDocument/2006/relationships/image" Target="../media/image14.jpeg"/><Relationship Id="rId24" Type="http://schemas.openxmlformats.org/officeDocument/2006/relationships/tags" Target="../tags/tag34.xml"/><Relationship Id="rId23" Type="http://schemas.openxmlformats.org/officeDocument/2006/relationships/tags" Target="../tags/tag33.xml"/><Relationship Id="rId22" Type="http://schemas.openxmlformats.org/officeDocument/2006/relationships/image" Target="../media/image13.jpeg"/><Relationship Id="rId21" Type="http://schemas.openxmlformats.org/officeDocument/2006/relationships/tags" Target="../tags/tag32.xml"/><Relationship Id="rId20" Type="http://schemas.openxmlformats.org/officeDocument/2006/relationships/tags" Target="../tags/tag31.xml"/><Relationship Id="rId2" Type="http://schemas.openxmlformats.org/officeDocument/2006/relationships/tags" Target="../tags/tag21.xml"/><Relationship Id="rId19" Type="http://schemas.openxmlformats.org/officeDocument/2006/relationships/tags" Target="../tags/tag30.xml"/><Relationship Id="rId18" Type="http://schemas.openxmlformats.org/officeDocument/2006/relationships/image" Target="../media/image12.png"/><Relationship Id="rId17" Type="http://schemas.openxmlformats.org/officeDocument/2006/relationships/tags" Target="../tags/tag29.xml"/><Relationship Id="rId16" Type="http://schemas.microsoft.com/office/2007/relationships/hdphoto" Target="../media/image11.wdp"/><Relationship Id="rId15" Type="http://schemas.openxmlformats.org/officeDocument/2006/relationships/image" Target="../media/image10.png"/><Relationship Id="rId14" Type="http://schemas.openxmlformats.org/officeDocument/2006/relationships/tags" Target="../tags/tag28.xml"/><Relationship Id="rId13" Type="http://schemas.microsoft.com/office/2007/relationships/hdphoto" Target="../media/image9.wdp"/><Relationship Id="rId12" Type="http://schemas.openxmlformats.org/officeDocument/2006/relationships/image" Target="../media/image8.png"/><Relationship Id="rId11" Type="http://schemas.openxmlformats.org/officeDocument/2006/relationships/tags" Target="../tags/tag27.xml"/><Relationship Id="rId10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17.png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25323" y="908050"/>
            <a:ext cx="10597485" cy="63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25323" y="1600200"/>
            <a:ext cx="10597485" cy="45259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Rectangle 5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0" y="0"/>
            <a:ext cx="12192355" cy="620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06" tIns="45703" rIns="91406" bIns="45703" numCol="1" anchor="t" anchorCtr="0" compatLnSpc="1"/>
          <a:lstStyle/>
          <a:p>
            <a:endParaRPr lang="zh-CN" altLang="en-US"/>
          </a:p>
        </p:txBody>
      </p:sp>
      <p:sp>
        <p:nvSpPr>
          <p:cNvPr id="12" name="Rectangle 6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0" y="561975"/>
            <a:ext cx="12192355" cy="587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06" tIns="45703" rIns="91406" bIns="45703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2">
            <a:off x="278937" y="152400"/>
            <a:ext cx="468296" cy="982133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>
            <p:custDataLst>
              <p:tags r:id="rId4"/>
            </p:custDataLst>
          </p:nvPr>
        </p:nvCxnSpPr>
        <p:spPr>
          <a:xfrm>
            <a:off x="931333" y="1015999"/>
            <a:ext cx="3672000" cy="0"/>
          </a:xfrm>
          <a:prstGeom prst="line">
            <a:avLst/>
          </a:prstGeom>
          <a:ln>
            <a:solidFill>
              <a:srgbClr val="1041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占位符 6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957542" y="575732"/>
            <a:ext cx="2895600" cy="440267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rgbClr val="152F59"/>
                </a:solidFill>
              </a:defRPr>
            </a:lvl1pPr>
          </a:lstStyle>
          <a:p>
            <a:pPr lvl="0"/>
            <a:r>
              <a:rPr lang="zh-CN" altLang="en-US"/>
              <a:t>点击输入课件标题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5349" flipH="1">
            <a:off x="10893822" y="5021672"/>
            <a:ext cx="927007" cy="194416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784 0.00231 L 3.125E-06 -1.48148E-06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11" y="-1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【正文】一部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直接箭头连接符 79"/>
          <p:cNvCxnSpPr/>
          <p:nvPr userDrawn="1">
            <p:custDataLst>
              <p:tags r:id="rId2"/>
            </p:custDataLst>
          </p:nvPr>
        </p:nvCxnSpPr>
        <p:spPr bwMode="auto">
          <a:xfrm>
            <a:off x="4945380" y="258274"/>
            <a:ext cx="6911260" cy="2374"/>
          </a:xfrm>
          <a:prstGeom prst="straightConnector1">
            <a:avLst/>
          </a:prstGeom>
          <a:ln w="635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>
            <p:custDataLst>
              <p:tags r:id="rId3"/>
            </p:custDataLst>
          </p:nvPr>
        </p:nvCxnSpPr>
        <p:spPr>
          <a:xfrm>
            <a:off x="350874" y="6582976"/>
            <a:ext cx="754939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9"/>
          <p:cNvGrpSpPr/>
          <p:nvPr userDrawn="1">
            <p:custDataLst>
              <p:tags r:id="rId4"/>
            </p:custDataLst>
          </p:nvPr>
        </p:nvGrpSpPr>
        <p:grpSpPr>
          <a:xfrm>
            <a:off x="10792460" y="-12700"/>
            <a:ext cx="1351915" cy="538480"/>
            <a:chOff x="0" y="0"/>
            <a:chExt cx="1135203" cy="341359"/>
          </a:xfrm>
        </p:grpSpPr>
        <p:pic>
          <p:nvPicPr>
            <p:cNvPr id="7" name="image3.png"/>
            <p:cNvPicPr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281542" y="0"/>
              <a:ext cx="490406" cy="177474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8" name="image4.png"/>
            <p:cNvPicPr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87459"/>
              <a:ext cx="1135204" cy="15390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箭头连接符 79"/>
          <p:cNvCxnSpPr/>
          <p:nvPr userDrawn="1">
            <p:custDataLst>
              <p:tags r:id="rId2"/>
            </p:custDataLst>
          </p:nvPr>
        </p:nvCxnSpPr>
        <p:spPr bwMode="auto">
          <a:xfrm>
            <a:off x="4945380" y="258274"/>
            <a:ext cx="6911260" cy="2374"/>
          </a:xfrm>
          <a:prstGeom prst="straightConnector1">
            <a:avLst/>
          </a:prstGeom>
          <a:ln w="635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>
            <p:custDataLst>
              <p:tags r:id="rId3"/>
            </p:custDataLst>
          </p:nvPr>
        </p:nvCxnSpPr>
        <p:spPr>
          <a:xfrm>
            <a:off x="350874" y="6582976"/>
            <a:ext cx="754939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9"/>
          <p:cNvGrpSpPr/>
          <p:nvPr userDrawn="1">
            <p:custDataLst>
              <p:tags r:id="rId4"/>
            </p:custDataLst>
          </p:nvPr>
        </p:nvGrpSpPr>
        <p:grpSpPr>
          <a:xfrm>
            <a:off x="10792460" y="-12700"/>
            <a:ext cx="1351915" cy="538480"/>
            <a:chOff x="0" y="0"/>
            <a:chExt cx="1135203" cy="341359"/>
          </a:xfrm>
        </p:grpSpPr>
        <p:pic>
          <p:nvPicPr>
            <p:cNvPr id="5" name="image3.png"/>
            <p:cNvPicPr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281542" y="0"/>
              <a:ext cx="490406" cy="177474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6" name="image4.png"/>
            <p:cNvPicPr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87459"/>
              <a:ext cx="1135204" cy="15390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82" y="3031869"/>
            <a:ext cx="5426377" cy="2935851"/>
          </a:xfrm>
          <a:prstGeom prst="rect">
            <a:avLst/>
          </a:prstGeom>
        </p:spPr>
      </p:pic>
      <p:cxnSp>
        <p:nvCxnSpPr>
          <p:cNvPr id="5" name="直接箭头连接符 79"/>
          <p:cNvCxnSpPr/>
          <p:nvPr userDrawn="1">
            <p:custDataLst>
              <p:tags r:id="rId4"/>
            </p:custDataLst>
          </p:nvPr>
        </p:nvCxnSpPr>
        <p:spPr bwMode="auto">
          <a:xfrm>
            <a:off x="4945380" y="258274"/>
            <a:ext cx="6911260" cy="2374"/>
          </a:xfrm>
          <a:prstGeom prst="straightConnector1">
            <a:avLst/>
          </a:prstGeom>
          <a:ln w="635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>
            <p:custDataLst>
              <p:tags r:id="rId5"/>
            </p:custDataLst>
          </p:nvPr>
        </p:nvCxnSpPr>
        <p:spPr>
          <a:xfrm>
            <a:off x="350874" y="6582976"/>
            <a:ext cx="754939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9"/>
          <p:cNvGrpSpPr/>
          <p:nvPr userDrawn="1">
            <p:custDataLst>
              <p:tags r:id="rId6"/>
            </p:custDataLst>
          </p:nvPr>
        </p:nvGrpSpPr>
        <p:grpSpPr>
          <a:xfrm>
            <a:off x="10792460" y="-12700"/>
            <a:ext cx="1351915" cy="538480"/>
            <a:chOff x="0" y="0"/>
            <a:chExt cx="1135203" cy="341359"/>
          </a:xfrm>
        </p:grpSpPr>
        <p:pic>
          <p:nvPicPr>
            <p:cNvPr id="8" name="image3.png"/>
            <p:cNvPicPr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81542" y="0"/>
              <a:ext cx="490406" cy="177474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9" name="image4.png"/>
            <p:cNvPicPr/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0" y="187459"/>
              <a:ext cx="1135204" cy="15390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pic>
        <p:nvPicPr>
          <p:cNvPr id="10" name="图片 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28" y="3364992"/>
            <a:ext cx="1716852" cy="33784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43" y="2000185"/>
            <a:ext cx="1395987" cy="7101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53048" y="0"/>
            <a:ext cx="1582831" cy="68580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>
            <p:custDataLst>
              <p:tags r:id="rId19"/>
            </p:custDataLst>
          </p:nvPr>
        </p:nvGrpSpPr>
        <p:grpSpPr>
          <a:xfrm>
            <a:off x="1684887" y="19050"/>
            <a:ext cx="924194" cy="2672962"/>
            <a:chOff x="2662787" y="19050"/>
            <a:chExt cx="924194" cy="2672962"/>
          </a:xfrm>
        </p:grpSpPr>
        <p:grpSp>
          <p:nvGrpSpPr>
            <p:cNvPr id="14" name="组合 13"/>
            <p:cNvGrpSpPr/>
            <p:nvPr>
              <p:custDataLst>
                <p:tags r:id="rId20"/>
              </p:custDataLst>
            </p:nvPr>
          </p:nvGrpSpPr>
          <p:grpSpPr>
            <a:xfrm>
              <a:off x="2857745" y="19050"/>
              <a:ext cx="729236" cy="2672962"/>
              <a:chOff x="5605912" y="146507"/>
              <a:chExt cx="729236" cy="2672962"/>
            </a:xfrm>
          </p:grpSpPr>
          <p:sp>
            <p:nvSpPr>
              <p:cNvPr id="16" name="矩形 15"/>
              <p:cNvSpPr/>
              <p:nvPr>
                <p:custDataLst>
                  <p:tags r:id="rId21"/>
                </p:custDataLst>
              </p:nvPr>
            </p:nvSpPr>
            <p:spPr>
              <a:xfrm>
                <a:off x="5679817" y="146507"/>
                <a:ext cx="576000" cy="2628000"/>
              </a:xfrm>
              <a:prstGeom prst="rect">
                <a:avLst/>
              </a:prstGeom>
              <a:blipFill dpi="0" rotWithShape="1">
                <a:blip r:embed="rId22"/>
                <a:stretch>
                  <a:fillRect/>
                </a:stretch>
              </a:blipFill>
              <a:ln w="3810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endParaRPr>
              </a:p>
            </p:txBody>
          </p:sp>
          <p:sp>
            <p:nvSpPr>
              <p:cNvPr id="17" name="矩形 16"/>
              <p:cNvSpPr/>
              <p:nvPr>
                <p:custDataLst>
                  <p:tags r:id="rId23"/>
                </p:custDataLst>
              </p:nvPr>
            </p:nvSpPr>
            <p:spPr>
              <a:xfrm>
                <a:off x="5703117" y="163457"/>
                <a:ext cx="540000" cy="2592000"/>
              </a:xfrm>
              <a:prstGeom prst="rect">
                <a:avLst/>
              </a:prstGeom>
              <a:gradFill>
                <a:gsLst>
                  <a:gs pos="0">
                    <a:srgbClr val="0D594F"/>
                  </a:gs>
                  <a:gs pos="100000">
                    <a:srgbClr val="094B61"/>
                  </a:gs>
                </a:gsLst>
                <a:lin ang="5400000" scaled="1"/>
              </a:gradFill>
              <a:ln w="38100" cap="flat" cmpd="sng" algn="ctr">
                <a:noFill/>
                <a:prstDash val="solid"/>
                <a:miter lim="800000"/>
              </a:ln>
              <a:effectLst>
                <a:innerShdw blurRad="114300">
                  <a:prstClr val="black">
                    <a:alpha val="4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endParaRPr>
              </a:p>
            </p:txBody>
          </p:sp>
          <p:sp>
            <p:nvSpPr>
              <p:cNvPr id="19" name="Freeform 5"/>
              <p:cNvSpPr>
                <a:spLocks noChangeAspect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5605912" y="2675469"/>
                <a:ext cx="223163" cy="144000"/>
              </a:xfrm>
              <a:custGeom>
                <a:avLst/>
                <a:gdLst>
                  <a:gd name="T0" fmla="*/ 294 w 294"/>
                  <a:gd name="T1" fmla="*/ 189 h 189"/>
                  <a:gd name="T2" fmla="*/ 184 w 294"/>
                  <a:gd name="T3" fmla="*/ 127 h 189"/>
                  <a:gd name="T4" fmla="*/ 89 w 294"/>
                  <a:gd name="T5" fmla="*/ 87 h 189"/>
                  <a:gd name="T6" fmla="*/ 138 w 294"/>
                  <a:gd name="T7" fmla="*/ 38 h 189"/>
                  <a:gd name="T8" fmla="*/ 162 w 294"/>
                  <a:gd name="T9" fmla="*/ 72 h 189"/>
                  <a:gd name="T10" fmla="*/ 119 w 294"/>
                  <a:gd name="T11" fmla="*/ 61 h 189"/>
                  <a:gd name="T12" fmla="*/ 154 w 294"/>
                  <a:gd name="T13" fmla="*/ 106 h 189"/>
                  <a:gd name="T14" fmla="*/ 177 w 294"/>
                  <a:gd name="T15" fmla="*/ 32 h 189"/>
                  <a:gd name="T16" fmla="*/ 65 w 294"/>
                  <a:gd name="T17" fmla="*/ 33 h 189"/>
                  <a:gd name="T18" fmla="*/ 54 w 294"/>
                  <a:gd name="T19" fmla="*/ 112 h 189"/>
                  <a:gd name="T20" fmla="*/ 28 w 294"/>
                  <a:gd name="T21" fmla="*/ 61 h 189"/>
                  <a:gd name="T22" fmla="*/ 2 w 294"/>
                  <a:gd name="T23" fmla="*/ 83 h 189"/>
                  <a:gd name="T24" fmla="*/ 83 w 294"/>
                  <a:gd name="T25" fmla="*/ 160 h 189"/>
                  <a:gd name="T26" fmla="*/ 294 w 294"/>
                  <a:gd name="T27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4" h="189">
                    <a:moveTo>
                      <a:pt x="294" y="189"/>
                    </a:moveTo>
                    <a:cubicBezTo>
                      <a:pt x="294" y="189"/>
                      <a:pt x="228" y="124"/>
                      <a:pt x="184" y="127"/>
                    </a:cubicBezTo>
                    <a:cubicBezTo>
                      <a:pt x="140" y="130"/>
                      <a:pt x="94" y="127"/>
                      <a:pt x="89" y="87"/>
                    </a:cubicBezTo>
                    <a:cubicBezTo>
                      <a:pt x="84" y="47"/>
                      <a:pt x="110" y="31"/>
                      <a:pt x="138" y="38"/>
                    </a:cubicBezTo>
                    <a:cubicBezTo>
                      <a:pt x="166" y="45"/>
                      <a:pt x="162" y="72"/>
                      <a:pt x="162" y="72"/>
                    </a:cubicBezTo>
                    <a:cubicBezTo>
                      <a:pt x="162" y="72"/>
                      <a:pt x="138" y="49"/>
                      <a:pt x="119" y="61"/>
                    </a:cubicBezTo>
                    <a:cubicBezTo>
                      <a:pt x="100" y="73"/>
                      <a:pt x="113" y="106"/>
                      <a:pt x="154" y="106"/>
                    </a:cubicBezTo>
                    <a:cubicBezTo>
                      <a:pt x="195" y="106"/>
                      <a:pt x="196" y="57"/>
                      <a:pt x="177" y="32"/>
                    </a:cubicBezTo>
                    <a:cubicBezTo>
                      <a:pt x="158" y="7"/>
                      <a:pt x="94" y="0"/>
                      <a:pt x="65" y="33"/>
                    </a:cubicBezTo>
                    <a:cubicBezTo>
                      <a:pt x="35" y="66"/>
                      <a:pt x="54" y="112"/>
                      <a:pt x="54" y="112"/>
                    </a:cubicBezTo>
                    <a:cubicBezTo>
                      <a:pt x="54" y="112"/>
                      <a:pt x="17" y="95"/>
                      <a:pt x="28" y="61"/>
                    </a:cubicBezTo>
                    <a:cubicBezTo>
                      <a:pt x="39" y="27"/>
                      <a:pt x="4" y="52"/>
                      <a:pt x="2" y="83"/>
                    </a:cubicBezTo>
                    <a:cubicBezTo>
                      <a:pt x="0" y="114"/>
                      <a:pt x="13" y="161"/>
                      <a:pt x="83" y="160"/>
                    </a:cubicBezTo>
                    <a:cubicBezTo>
                      <a:pt x="154" y="159"/>
                      <a:pt x="160" y="140"/>
                      <a:pt x="294" y="189"/>
                    </a:cubicBezTo>
                    <a:close/>
                  </a:path>
                </a:pathLst>
              </a:custGeom>
              <a:blipFill>
                <a:blip r:embed="rId25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endParaRPr>
              </a:p>
            </p:txBody>
          </p:sp>
          <p:sp>
            <p:nvSpPr>
              <p:cNvPr id="20" name="Freeform 5"/>
              <p:cNvSpPr>
                <a:spLocks noChangeAspect="1"/>
              </p:cNvSpPr>
              <p:nvPr>
                <p:custDataLst>
                  <p:tags r:id="rId26"/>
                </p:custDataLst>
              </p:nvPr>
            </p:nvSpPr>
            <p:spPr bwMode="auto">
              <a:xfrm flipH="1">
                <a:off x="6111985" y="2670706"/>
                <a:ext cx="223163" cy="144000"/>
              </a:xfrm>
              <a:custGeom>
                <a:avLst/>
                <a:gdLst>
                  <a:gd name="T0" fmla="*/ 294 w 294"/>
                  <a:gd name="T1" fmla="*/ 189 h 189"/>
                  <a:gd name="T2" fmla="*/ 184 w 294"/>
                  <a:gd name="T3" fmla="*/ 127 h 189"/>
                  <a:gd name="T4" fmla="*/ 89 w 294"/>
                  <a:gd name="T5" fmla="*/ 87 h 189"/>
                  <a:gd name="T6" fmla="*/ 138 w 294"/>
                  <a:gd name="T7" fmla="*/ 38 h 189"/>
                  <a:gd name="T8" fmla="*/ 162 w 294"/>
                  <a:gd name="T9" fmla="*/ 72 h 189"/>
                  <a:gd name="T10" fmla="*/ 119 w 294"/>
                  <a:gd name="T11" fmla="*/ 61 h 189"/>
                  <a:gd name="T12" fmla="*/ 154 w 294"/>
                  <a:gd name="T13" fmla="*/ 106 h 189"/>
                  <a:gd name="T14" fmla="*/ 177 w 294"/>
                  <a:gd name="T15" fmla="*/ 32 h 189"/>
                  <a:gd name="T16" fmla="*/ 65 w 294"/>
                  <a:gd name="T17" fmla="*/ 33 h 189"/>
                  <a:gd name="T18" fmla="*/ 54 w 294"/>
                  <a:gd name="T19" fmla="*/ 112 h 189"/>
                  <a:gd name="T20" fmla="*/ 28 w 294"/>
                  <a:gd name="T21" fmla="*/ 61 h 189"/>
                  <a:gd name="T22" fmla="*/ 2 w 294"/>
                  <a:gd name="T23" fmla="*/ 83 h 189"/>
                  <a:gd name="T24" fmla="*/ 83 w 294"/>
                  <a:gd name="T25" fmla="*/ 160 h 189"/>
                  <a:gd name="T26" fmla="*/ 294 w 294"/>
                  <a:gd name="T27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4" h="189">
                    <a:moveTo>
                      <a:pt x="294" y="189"/>
                    </a:moveTo>
                    <a:cubicBezTo>
                      <a:pt x="294" y="189"/>
                      <a:pt x="228" y="124"/>
                      <a:pt x="184" y="127"/>
                    </a:cubicBezTo>
                    <a:cubicBezTo>
                      <a:pt x="140" y="130"/>
                      <a:pt x="94" y="127"/>
                      <a:pt x="89" y="87"/>
                    </a:cubicBezTo>
                    <a:cubicBezTo>
                      <a:pt x="84" y="47"/>
                      <a:pt x="110" y="31"/>
                      <a:pt x="138" y="38"/>
                    </a:cubicBezTo>
                    <a:cubicBezTo>
                      <a:pt x="166" y="45"/>
                      <a:pt x="162" y="72"/>
                      <a:pt x="162" y="72"/>
                    </a:cubicBezTo>
                    <a:cubicBezTo>
                      <a:pt x="162" y="72"/>
                      <a:pt x="138" y="49"/>
                      <a:pt x="119" y="61"/>
                    </a:cubicBezTo>
                    <a:cubicBezTo>
                      <a:pt x="100" y="73"/>
                      <a:pt x="113" y="106"/>
                      <a:pt x="154" y="106"/>
                    </a:cubicBezTo>
                    <a:cubicBezTo>
                      <a:pt x="195" y="106"/>
                      <a:pt x="196" y="57"/>
                      <a:pt x="177" y="32"/>
                    </a:cubicBezTo>
                    <a:cubicBezTo>
                      <a:pt x="158" y="7"/>
                      <a:pt x="94" y="0"/>
                      <a:pt x="65" y="33"/>
                    </a:cubicBezTo>
                    <a:cubicBezTo>
                      <a:pt x="35" y="66"/>
                      <a:pt x="54" y="112"/>
                      <a:pt x="54" y="112"/>
                    </a:cubicBezTo>
                    <a:cubicBezTo>
                      <a:pt x="54" y="112"/>
                      <a:pt x="17" y="95"/>
                      <a:pt x="28" y="61"/>
                    </a:cubicBezTo>
                    <a:cubicBezTo>
                      <a:pt x="39" y="27"/>
                      <a:pt x="4" y="52"/>
                      <a:pt x="2" y="83"/>
                    </a:cubicBezTo>
                    <a:cubicBezTo>
                      <a:pt x="0" y="114"/>
                      <a:pt x="13" y="161"/>
                      <a:pt x="83" y="160"/>
                    </a:cubicBezTo>
                    <a:cubicBezTo>
                      <a:pt x="154" y="159"/>
                      <a:pt x="160" y="140"/>
                      <a:pt x="294" y="189"/>
                    </a:cubicBezTo>
                    <a:close/>
                  </a:path>
                </a:pathLst>
              </a:custGeom>
              <a:blipFill>
                <a:blip r:embed="rId25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endParaRPr>
              </a:p>
            </p:txBody>
          </p:sp>
        </p:grpSp>
        <p:sp>
          <p:nvSpPr>
            <p:cNvPr id="15" name="Freeform 29"/>
            <p:cNvSpPr/>
            <p:nvPr>
              <p:custDataLst>
                <p:tags r:id="rId27"/>
              </p:custDataLst>
            </p:nvPr>
          </p:nvSpPr>
          <p:spPr bwMode="auto">
            <a:xfrm>
              <a:off x="2662787" y="914400"/>
              <a:ext cx="542917" cy="402850"/>
            </a:xfrm>
            <a:custGeom>
              <a:avLst/>
              <a:gdLst>
                <a:gd name="T0" fmla="*/ 60 w 182"/>
                <a:gd name="T1" fmla="*/ 0 h 134"/>
                <a:gd name="T2" fmla="*/ 76 w 182"/>
                <a:gd name="T3" fmla="*/ 7 h 134"/>
                <a:gd name="T4" fmla="*/ 93 w 182"/>
                <a:gd name="T5" fmla="*/ 5 h 134"/>
                <a:gd name="T6" fmla="*/ 109 w 182"/>
                <a:gd name="T7" fmla="*/ 36 h 134"/>
                <a:gd name="T8" fmla="*/ 103 w 182"/>
                <a:gd name="T9" fmla="*/ 44 h 134"/>
                <a:gd name="T10" fmla="*/ 94 w 182"/>
                <a:gd name="T11" fmla="*/ 48 h 134"/>
                <a:gd name="T12" fmla="*/ 77 w 182"/>
                <a:gd name="T13" fmla="*/ 46 h 134"/>
                <a:gd name="T14" fmla="*/ 85 w 182"/>
                <a:gd name="T15" fmla="*/ 31 h 134"/>
                <a:gd name="T16" fmla="*/ 71 w 182"/>
                <a:gd name="T17" fmla="*/ 26 h 134"/>
                <a:gd name="T18" fmla="*/ 52 w 182"/>
                <a:gd name="T19" fmla="*/ 41 h 134"/>
                <a:gd name="T20" fmla="*/ 49 w 182"/>
                <a:gd name="T21" fmla="*/ 73 h 134"/>
                <a:gd name="T22" fmla="*/ 56 w 182"/>
                <a:gd name="T23" fmla="*/ 84 h 134"/>
                <a:gd name="T24" fmla="*/ 69 w 182"/>
                <a:gd name="T25" fmla="*/ 41 h 134"/>
                <a:gd name="T26" fmla="*/ 84 w 182"/>
                <a:gd name="T27" fmla="*/ 52 h 134"/>
                <a:gd name="T28" fmla="*/ 77 w 182"/>
                <a:gd name="T29" fmla="*/ 58 h 134"/>
                <a:gd name="T30" fmla="*/ 98 w 182"/>
                <a:gd name="T31" fmla="*/ 53 h 134"/>
                <a:gd name="T32" fmla="*/ 81 w 182"/>
                <a:gd name="T33" fmla="*/ 97 h 134"/>
                <a:gd name="T34" fmla="*/ 73 w 182"/>
                <a:gd name="T35" fmla="*/ 68 h 134"/>
                <a:gd name="T36" fmla="*/ 85 w 182"/>
                <a:gd name="T37" fmla="*/ 74 h 134"/>
                <a:gd name="T38" fmla="*/ 81 w 182"/>
                <a:gd name="T39" fmla="*/ 64 h 134"/>
                <a:gd name="T40" fmla="*/ 68 w 182"/>
                <a:gd name="T41" fmla="*/ 89 h 134"/>
                <a:gd name="T42" fmla="*/ 117 w 182"/>
                <a:gd name="T43" fmla="*/ 101 h 134"/>
                <a:gd name="T44" fmla="*/ 142 w 182"/>
                <a:gd name="T45" fmla="*/ 119 h 134"/>
                <a:gd name="T46" fmla="*/ 182 w 182"/>
                <a:gd name="T47" fmla="*/ 115 h 134"/>
                <a:gd name="T48" fmla="*/ 121 w 182"/>
                <a:gd name="T49" fmla="*/ 124 h 134"/>
                <a:gd name="T50" fmla="*/ 80 w 182"/>
                <a:gd name="T51" fmla="*/ 112 h 134"/>
                <a:gd name="T52" fmla="*/ 42 w 182"/>
                <a:gd name="T53" fmla="*/ 95 h 134"/>
                <a:gd name="T54" fmla="*/ 31 w 182"/>
                <a:gd name="T55" fmla="*/ 10 h 134"/>
                <a:gd name="T56" fmla="*/ 49 w 182"/>
                <a:gd name="T57" fmla="*/ 9 h 134"/>
                <a:gd name="T58" fmla="*/ 60 w 182"/>
                <a:gd name="T59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2" h="134">
                  <a:moveTo>
                    <a:pt x="60" y="0"/>
                  </a:moveTo>
                  <a:cubicBezTo>
                    <a:pt x="69" y="0"/>
                    <a:pt x="71" y="6"/>
                    <a:pt x="76" y="7"/>
                  </a:cubicBezTo>
                  <a:cubicBezTo>
                    <a:pt x="80" y="8"/>
                    <a:pt x="87" y="4"/>
                    <a:pt x="93" y="5"/>
                  </a:cubicBezTo>
                  <a:cubicBezTo>
                    <a:pt x="104" y="7"/>
                    <a:pt x="115" y="24"/>
                    <a:pt x="109" y="36"/>
                  </a:cubicBezTo>
                  <a:cubicBezTo>
                    <a:pt x="109" y="38"/>
                    <a:pt x="104" y="43"/>
                    <a:pt x="103" y="44"/>
                  </a:cubicBezTo>
                  <a:cubicBezTo>
                    <a:pt x="101" y="45"/>
                    <a:pt x="96" y="48"/>
                    <a:pt x="94" y="48"/>
                  </a:cubicBezTo>
                  <a:cubicBezTo>
                    <a:pt x="88" y="49"/>
                    <a:pt x="80" y="48"/>
                    <a:pt x="77" y="46"/>
                  </a:cubicBezTo>
                  <a:cubicBezTo>
                    <a:pt x="67" y="39"/>
                    <a:pt x="71" y="22"/>
                    <a:pt x="85" y="31"/>
                  </a:cubicBezTo>
                  <a:cubicBezTo>
                    <a:pt x="82" y="26"/>
                    <a:pt x="75" y="25"/>
                    <a:pt x="71" y="26"/>
                  </a:cubicBezTo>
                  <a:cubicBezTo>
                    <a:pt x="63" y="29"/>
                    <a:pt x="55" y="34"/>
                    <a:pt x="52" y="41"/>
                  </a:cubicBezTo>
                  <a:cubicBezTo>
                    <a:pt x="48" y="49"/>
                    <a:pt x="45" y="62"/>
                    <a:pt x="49" y="73"/>
                  </a:cubicBezTo>
                  <a:cubicBezTo>
                    <a:pt x="50" y="77"/>
                    <a:pt x="52" y="80"/>
                    <a:pt x="56" y="84"/>
                  </a:cubicBezTo>
                  <a:cubicBezTo>
                    <a:pt x="49" y="74"/>
                    <a:pt x="59" y="44"/>
                    <a:pt x="69" y="41"/>
                  </a:cubicBezTo>
                  <a:cubicBezTo>
                    <a:pt x="70" y="47"/>
                    <a:pt x="78" y="51"/>
                    <a:pt x="84" y="52"/>
                  </a:cubicBezTo>
                  <a:cubicBezTo>
                    <a:pt x="79" y="53"/>
                    <a:pt x="76" y="55"/>
                    <a:pt x="77" y="58"/>
                  </a:cubicBezTo>
                  <a:cubicBezTo>
                    <a:pt x="82" y="54"/>
                    <a:pt x="92" y="51"/>
                    <a:pt x="98" y="53"/>
                  </a:cubicBezTo>
                  <a:cubicBezTo>
                    <a:pt x="120" y="59"/>
                    <a:pt x="115" y="101"/>
                    <a:pt x="81" y="97"/>
                  </a:cubicBezTo>
                  <a:cubicBezTo>
                    <a:pt x="75" y="96"/>
                    <a:pt x="63" y="73"/>
                    <a:pt x="73" y="68"/>
                  </a:cubicBezTo>
                  <a:cubicBezTo>
                    <a:pt x="79" y="65"/>
                    <a:pt x="84" y="67"/>
                    <a:pt x="85" y="74"/>
                  </a:cubicBezTo>
                  <a:cubicBezTo>
                    <a:pt x="87" y="72"/>
                    <a:pt x="85" y="65"/>
                    <a:pt x="81" y="64"/>
                  </a:cubicBezTo>
                  <a:cubicBezTo>
                    <a:pt x="70" y="61"/>
                    <a:pt x="58" y="73"/>
                    <a:pt x="68" y="89"/>
                  </a:cubicBezTo>
                  <a:cubicBezTo>
                    <a:pt x="86" y="118"/>
                    <a:pt x="95" y="87"/>
                    <a:pt x="117" y="101"/>
                  </a:cubicBezTo>
                  <a:cubicBezTo>
                    <a:pt x="126" y="107"/>
                    <a:pt x="132" y="115"/>
                    <a:pt x="142" y="119"/>
                  </a:cubicBezTo>
                  <a:cubicBezTo>
                    <a:pt x="152" y="124"/>
                    <a:pt x="170" y="121"/>
                    <a:pt x="182" y="115"/>
                  </a:cubicBezTo>
                  <a:cubicBezTo>
                    <a:pt x="167" y="132"/>
                    <a:pt x="132" y="134"/>
                    <a:pt x="121" y="124"/>
                  </a:cubicBezTo>
                  <a:cubicBezTo>
                    <a:pt x="114" y="116"/>
                    <a:pt x="94" y="115"/>
                    <a:pt x="80" y="112"/>
                  </a:cubicBezTo>
                  <a:cubicBezTo>
                    <a:pt x="68" y="110"/>
                    <a:pt x="51" y="100"/>
                    <a:pt x="42" y="95"/>
                  </a:cubicBezTo>
                  <a:cubicBezTo>
                    <a:pt x="22" y="82"/>
                    <a:pt x="0" y="23"/>
                    <a:pt x="31" y="10"/>
                  </a:cubicBezTo>
                  <a:cubicBezTo>
                    <a:pt x="36" y="7"/>
                    <a:pt x="45" y="11"/>
                    <a:pt x="49" y="9"/>
                  </a:cubicBezTo>
                  <a:cubicBezTo>
                    <a:pt x="53" y="8"/>
                    <a:pt x="54" y="1"/>
                    <a:pt x="60" y="0"/>
                  </a:cubicBez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136419" y="5101173"/>
            <a:ext cx="225297" cy="225297"/>
          </a:xfrm>
          <a:prstGeom prst="rect">
            <a:avLst/>
          </a:prstGeom>
        </p:spPr>
      </p:pic>
      <p:grpSp>
        <p:nvGrpSpPr>
          <p:cNvPr id="24" name="Group 16"/>
          <p:cNvGrpSpPr>
            <a:grpSpLocks noChangeAspect="1"/>
          </p:cNvGrpSpPr>
          <p:nvPr userDrawn="1">
            <p:custDataLst>
              <p:tags r:id="rId30"/>
            </p:custDataLst>
          </p:nvPr>
        </p:nvGrpSpPr>
        <p:grpSpPr>
          <a:xfrm rot="20372596">
            <a:off x="2266410" y="1733548"/>
            <a:ext cx="956869" cy="638823"/>
            <a:chOff x="1534" y="689"/>
            <a:chExt cx="701" cy="468"/>
          </a:xfrm>
          <a:blipFill>
            <a:blip r:embed="rId22"/>
            <a:stretch>
              <a:fillRect/>
            </a:stretch>
          </a:blipFill>
        </p:grpSpPr>
        <p:sp>
          <p:nvSpPr>
            <p:cNvPr id="25" name="Freeform 17"/>
            <p:cNvSpPr>
              <a:spLocks noEditPoints="1"/>
            </p:cNvSpPr>
            <p:nvPr>
              <p:custDataLst>
                <p:tags r:id="rId31"/>
              </p:custDataLst>
            </p:nvPr>
          </p:nvSpPr>
          <p:spPr bwMode="auto">
            <a:xfrm>
              <a:off x="1534" y="689"/>
              <a:ext cx="422" cy="364"/>
            </a:xfrm>
            <a:custGeom>
              <a:avLst/>
              <a:gdLst>
                <a:gd name="T0" fmla="*/ 160 w 177"/>
                <a:gd name="T1" fmla="*/ 152 h 152"/>
                <a:gd name="T2" fmla="*/ 177 w 177"/>
                <a:gd name="T3" fmla="*/ 150 h 152"/>
                <a:gd name="T4" fmla="*/ 138 w 177"/>
                <a:gd name="T5" fmla="*/ 138 h 152"/>
                <a:gd name="T6" fmla="*/ 124 w 177"/>
                <a:gd name="T7" fmla="*/ 94 h 152"/>
                <a:gd name="T8" fmla="*/ 123 w 177"/>
                <a:gd name="T9" fmla="*/ 47 h 152"/>
                <a:gd name="T10" fmla="*/ 46 w 177"/>
                <a:gd name="T11" fmla="*/ 14 h 152"/>
                <a:gd name="T12" fmla="*/ 23 w 177"/>
                <a:gd name="T13" fmla="*/ 2 h 152"/>
                <a:gd name="T14" fmla="*/ 6 w 177"/>
                <a:gd name="T15" fmla="*/ 33 h 152"/>
                <a:gd name="T16" fmla="*/ 20 w 177"/>
                <a:gd name="T17" fmla="*/ 50 h 152"/>
                <a:gd name="T18" fmla="*/ 6 w 177"/>
                <a:gd name="T19" fmla="*/ 76 h 152"/>
                <a:gd name="T20" fmla="*/ 32 w 177"/>
                <a:gd name="T21" fmla="*/ 102 h 152"/>
                <a:gd name="T22" fmla="*/ 52 w 177"/>
                <a:gd name="T23" fmla="*/ 78 h 152"/>
                <a:gd name="T24" fmla="*/ 67 w 177"/>
                <a:gd name="T25" fmla="*/ 85 h 152"/>
                <a:gd name="T26" fmla="*/ 85 w 177"/>
                <a:gd name="T27" fmla="*/ 79 h 152"/>
                <a:gd name="T28" fmla="*/ 110 w 177"/>
                <a:gd name="T29" fmla="*/ 131 h 152"/>
                <a:gd name="T30" fmla="*/ 141 w 177"/>
                <a:gd name="T31" fmla="*/ 150 h 152"/>
                <a:gd name="T32" fmla="*/ 156 w 177"/>
                <a:gd name="T33" fmla="*/ 152 h 152"/>
                <a:gd name="T34" fmla="*/ 160 w 177"/>
                <a:gd name="T35" fmla="*/ 152 h 152"/>
                <a:gd name="T36" fmla="*/ 15 w 177"/>
                <a:gd name="T37" fmla="*/ 12 h 152"/>
                <a:gd name="T38" fmla="*/ 43 w 177"/>
                <a:gd name="T39" fmla="*/ 21 h 152"/>
                <a:gd name="T40" fmla="*/ 27 w 177"/>
                <a:gd name="T41" fmla="*/ 22 h 152"/>
                <a:gd name="T42" fmla="*/ 23 w 177"/>
                <a:gd name="T43" fmla="*/ 21 h 152"/>
                <a:gd name="T44" fmla="*/ 47 w 177"/>
                <a:gd name="T45" fmla="*/ 26 h 152"/>
                <a:gd name="T46" fmla="*/ 47 w 177"/>
                <a:gd name="T47" fmla="*/ 20 h 152"/>
                <a:gd name="T48" fmla="*/ 86 w 177"/>
                <a:gd name="T49" fmla="*/ 17 h 152"/>
                <a:gd name="T50" fmla="*/ 118 w 177"/>
                <a:gd name="T51" fmla="*/ 50 h 152"/>
                <a:gd name="T52" fmla="*/ 118 w 177"/>
                <a:gd name="T53" fmla="*/ 92 h 152"/>
                <a:gd name="T54" fmla="*/ 135 w 177"/>
                <a:gd name="T55" fmla="*/ 142 h 152"/>
                <a:gd name="T56" fmla="*/ 109 w 177"/>
                <a:gd name="T57" fmla="*/ 83 h 152"/>
                <a:gd name="T58" fmla="*/ 105 w 177"/>
                <a:gd name="T59" fmla="*/ 45 h 152"/>
                <a:gd name="T60" fmla="*/ 73 w 177"/>
                <a:gd name="T61" fmla="*/ 23 h 152"/>
                <a:gd name="T62" fmla="*/ 42 w 177"/>
                <a:gd name="T63" fmla="*/ 47 h 152"/>
                <a:gd name="T64" fmla="*/ 15 w 177"/>
                <a:gd name="T65" fmla="*/ 12 h 152"/>
                <a:gd name="T66" fmla="*/ 36 w 177"/>
                <a:gd name="T67" fmla="*/ 97 h 152"/>
                <a:gd name="T68" fmla="*/ 11 w 177"/>
                <a:gd name="T69" fmla="*/ 78 h 152"/>
                <a:gd name="T70" fmla="*/ 26 w 177"/>
                <a:gd name="T71" fmla="*/ 53 h 152"/>
                <a:gd name="T72" fmla="*/ 41 w 177"/>
                <a:gd name="T73" fmla="*/ 54 h 152"/>
                <a:gd name="T74" fmla="*/ 43 w 177"/>
                <a:gd name="T75" fmla="*/ 66 h 152"/>
                <a:gd name="T76" fmla="*/ 22 w 177"/>
                <a:gd name="T77" fmla="*/ 72 h 152"/>
                <a:gd name="T78" fmla="*/ 32 w 177"/>
                <a:gd name="T79" fmla="*/ 88 h 152"/>
                <a:gd name="T80" fmla="*/ 35 w 177"/>
                <a:gd name="T81" fmla="*/ 84 h 152"/>
                <a:gd name="T82" fmla="*/ 27 w 177"/>
                <a:gd name="T83" fmla="*/ 72 h 152"/>
                <a:gd name="T84" fmla="*/ 39 w 177"/>
                <a:gd name="T85" fmla="*/ 69 h 152"/>
                <a:gd name="T86" fmla="*/ 36 w 177"/>
                <a:gd name="T87" fmla="*/ 97 h 152"/>
                <a:gd name="T88" fmla="*/ 90 w 177"/>
                <a:gd name="T89" fmla="*/ 72 h 152"/>
                <a:gd name="T90" fmla="*/ 89 w 177"/>
                <a:gd name="T91" fmla="*/ 52 h 152"/>
                <a:gd name="T92" fmla="*/ 59 w 177"/>
                <a:gd name="T93" fmla="*/ 58 h 152"/>
                <a:gd name="T94" fmla="*/ 67 w 177"/>
                <a:gd name="T95" fmla="*/ 68 h 152"/>
                <a:gd name="T96" fmla="*/ 79 w 177"/>
                <a:gd name="T97" fmla="*/ 64 h 152"/>
                <a:gd name="T98" fmla="*/ 76 w 177"/>
                <a:gd name="T99" fmla="*/ 60 h 152"/>
                <a:gd name="T100" fmla="*/ 63 w 177"/>
                <a:gd name="T101" fmla="*/ 52 h 152"/>
                <a:gd name="T102" fmla="*/ 79 w 177"/>
                <a:gd name="T103" fmla="*/ 47 h 152"/>
                <a:gd name="T104" fmla="*/ 76 w 177"/>
                <a:gd name="T105" fmla="*/ 79 h 152"/>
                <a:gd name="T106" fmla="*/ 48 w 177"/>
                <a:gd name="T107" fmla="*/ 65 h 152"/>
                <a:gd name="T108" fmla="*/ 61 w 177"/>
                <a:gd name="T109" fmla="*/ 32 h 152"/>
                <a:gd name="T110" fmla="*/ 100 w 177"/>
                <a:gd name="T111" fmla="*/ 47 h 152"/>
                <a:gd name="T112" fmla="*/ 105 w 177"/>
                <a:gd name="T113" fmla="*/ 83 h 152"/>
                <a:gd name="T114" fmla="*/ 117 w 177"/>
                <a:gd name="T115" fmla="*/ 131 h 152"/>
                <a:gd name="T116" fmla="*/ 90 w 177"/>
                <a:gd name="T117" fmla="*/ 7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7" h="152">
                  <a:moveTo>
                    <a:pt x="160" y="152"/>
                  </a:moveTo>
                  <a:cubicBezTo>
                    <a:pt x="165" y="152"/>
                    <a:pt x="171" y="152"/>
                    <a:pt x="177" y="150"/>
                  </a:cubicBezTo>
                  <a:cubicBezTo>
                    <a:pt x="166" y="151"/>
                    <a:pt x="145" y="146"/>
                    <a:pt x="138" y="138"/>
                  </a:cubicBezTo>
                  <a:cubicBezTo>
                    <a:pt x="128" y="127"/>
                    <a:pt x="123" y="109"/>
                    <a:pt x="124" y="94"/>
                  </a:cubicBezTo>
                  <a:cubicBezTo>
                    <a:pt x="125" y="77"/>
                    <a:pt x="130" y="64"/>
                    <a:pt x="123" y="47"/>
                  </a:cubicBezTo>
                  <a:cubicBezTo>
                    <a:pt x="109" y="14"/>
                    <a:pt x="76" y="3"/>
                    <a:pt x="46" y="14"/>
                  </a:cubicBezTo>
                  <a:cubicBezTo>
                    <a:pt x="43" y="6"/>
                    <a:pt x="34" y="0"/>
                    <a:pt x="23" y="2"/>
                  </a:cubicBezTo>
                  <a:cubicBezTo>
                    <a:pt x="12" y="4"/>
                    <a:pt x="1" y="21"/>
                    <a:pt x="6" y="33"/>
                  </a:cubicBezTo>
                  <a:cubicBezTo>
                    <a:pt x="9" y="42"/>
                    <a:pt x="14" y="47"/>
                    <a:pt x="20" y="50"/>
                  </a:cubicBezTo>
                  <a:cubicBezTo>
                    <a:pt x="11" y="54"/>
                    <a:pt x="5" y="65"/>
                    <a:pt x="6" y="76"/>
                  </a:cubicBezTo>
                  <a:cubicBezTo>
                    <a:pt x="8" y="88"/>
                    <a:pt x="17" y="102"/>
                    <a:pt x="32" y="102"/>
                  </a:cubicBezTo>
                  <a:cubicBezTo>
                    <a:pt x="47" y="102"/>
                    <a:pt x="55" y="89"/>
                    <a:pt x="52" y="78"/>
                  </a:cubicBezTo>
                  <a:cubicBezTo>
                    <a:pt x="56" y="81"/>
                    <a:pt x="61" y="83"/>
                    <a:pt x="67" y="85"/>
                  </a:cubicBezTo>
                  <a:cubicBezTo>
                    <a:pt x="74" y="86"/>
                    <a:pt x="81" y="83"/>
                    <a:pt x="85" y="79"/>
                  </a:cubicBezTo>
                  <a:cubicBezTo>
                    <a:pt x="87" y="99"/>
                    <a:pt x="99" y="121"/>
                    <a:pt x="110" y="131"/>
                  </a:cubicBezTo>
                  <a:cubicBezTo>
                    <a:pt x="120" y="142"/>
                    <a:pt x="131" y="147"/>
                    <a:pt x="141" y="150"/>
                  </a:cubicBezTo>
                  <a:cubicBezTo>
                    <a:pt x="146" y="151"/>
                    <a:pt x="151" y="152"/>
                    <a:pt x="156" y="152"/>
                  </a:cubicBezTo>
                  <a:cubicBezTo>
                    <a:pt x="158" y="152"/>
                    <a:pt x="159" y="152"/>
                    <a:pt x="160" y="152"/>
                  </a:cubicBezTo>
                  <a:close/>
                  <a:moveTo>
                    <a:pt x="15" y="12"/>
                  </a:moveTo>
                  <a:cubicBezTo>
                    <a:pt x="25" y="2"/>
                    <a:pt x="42" y="8"/>
                    <a:pt x="43" y="21"/>
                  </a:cubicBezTo>
                  <a:cubicBezTo>
                    <a:pt x="43" y="36"/>
                    <a:pt x="22" y="33"/>
                    <a:pt x="27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15" y="37"/>
                    <a:pt x="42" y="43"/>
                    <a:pt x="47" y="26"/>
                  </a:cubicBezTo>
                  <a:cubicBezTo>
                    <a:pt x="47" y="24"/>
                    <a:pt x="48" y="22"/>
                    <a:pt x="47" y="20"/>
                  </a:cubicBezTo>
                  <a:cubicBezTo>
                    <a:pt x="58" y="15"/>
                    <a:pt x="73" y="13"/>
                    <a:pt x="86" y="17"/>
                  </a:cubicBezTo>
                  <a:cubicBezTo>
                    <a:pt x="100" y="22"/>
                    <a:pt x="113" y="35"/>
                    <a:pt x="118" y="50"/>
                  </a:cubicBezTo>
                  <a:cubicBezTo>
                    <a:pt x="124" y="65"/>
                    <a:pt x="120" y="78"/>
                    <a:pt x="118" y="92"/>
                  </a:cubicBezTo>
                  <a:cubicBezTo>
                    <a:pt x="116" y="111"/>
                    <a:pt x="122" y="131"/>
                    <a:pt x="135" y="142"/>
                  </a:cubicBezTo>
                  <a:cubicBezTo>
                    <a:pt x="116" y="129"/>
                    <a:pt x="106" y="104"/>
                    <a:pt x="109" y="83"/>
                  </a:cubicBezTo>
                  <a:cubicBezTo>
                    <a:pt x="111" y="70"/>
                    <a:pt x="112" y="58"/>
                    <a:pt x="105" y="45"/>
                  </a:cubicBezTo>
                  <a:cubicBezTo>
                    <a:pt x="98" y="33"/>
                    <a:pt x="86" y="24"/>
                    <a:pt x="73" y="23"/>
                  </a:cubicBezTo>
                  <a:cubicBezTo>
                    <a:pt x="56" y="22"/>
                    <a:pt x="45" y="34"/>
                    <a:pt x="42" y="47"/>
                  </a:cubicBezTo>
                  <a:cubicBezTo>
                    <a:pt x="19" y="56"/>
                    <a:pt x="0" y="28"/>
                    <a:pt x="15" y="12"/>
                  </a:cubicBezTo>
                  <a:close/>
                  <a:moveTo>
                    <a:pt x="36" y="97"/>
                  </a:moveTo>
                  <a:cubicBezTo>
                    <a:pt x="23" y="99"/>
                    <a:pt x="13" y="88"/>
                    <a:pt x="11" y="78"/>
                  </a:cubicBezTo>
                  <a:cubicBezTo>
                    <a:pt x="9" y="66"/>
                    <a:pt x="15" y="57"/>
                    <a:pt x="26" y="53"/>
                  </a:cubicBezTo>
                  <a:cubicBezTo>
                    <a:pt x="31" y="54"/>
                    <a:pt x="36" y="55"/>
                    <a:pt x="41" y="54"/>
                  </a:cubicBezTo>
                  <a:cubicBezTo>
                    <a:pt x="41" y="58"/>
                    <a:pt x="42" y="62"/>
                    <a:pt x="43" y="66"/>
                  </a:cubicBezTo>
                  <a:cubicBezTo>
                    <a:pt x="35" y="61"/>
                    <a:pt x="26" y="61"/>
                    <a:pt x="22" y="72"/>
                  </a:cubicBezTo>
                  <a:cubicBezTo>
                    <a:pt x="20" y="80"/>
                    <a:pt x="25" y="87"/>
                    <a:pt x="32" y="88"/>
                  </a:cubicBezTo>
                  <a:cubicBezTo>
                    <a:pt x="33" y="88"/>
                    <a:pt x="34" y="87"/>
                    <a:pt x="35" y="84"/>
                  </a:cubicBezTo>
                  <a:cubicBezTo>
                    <a:pt x="27" y="84"/>
                    <a:pt x="25" y="76"/>
                    <a:pt x="27" y="72"/>
                  </a:cubicBezTo>
                  <a:cubicBezTo>
                    <a:pt x="29" y="68"/>
                    <a:pt x="33" y="65"/>
                    <a:pt x="39" y="69"/>
                  </a:cubicBezTo>
                  <a:cubicBezTo>
                    <a:pt x="51" y="76"/>
                    <a:pt x="49" y="94"/>
                    <a:pt x="36" y="97"/>
                  </a:cubicBezTo>
                  <a:close/>
                  <a:moveTo>
                    <a:pt x="90" y="72"/>
                  </a:moveTo>
                  <a:cubicBezTo>
                    <a:pt x="92" y="66"/>
                    <a:pt x="93" y="59"/>
                    <a:pt x="89" y="52"/>
                  </a:cubicBezTo>
                  <a:cubicBezTo>
                    <a:pt x="80" y="35"/>
                    <a:pt x="56" y="39"/>
                    <a:pt x="59" y="58"/>
                  </a:cubicBezTo>
                  <a:cubicBezTo>
                    <a:pt x="59" y="58"/>
                    <a:pt x="60" y="65"/>
                    <a:pt x="67" y="68"/>
                  </a:cubicBezTo>
                  <a:cubicBezTo>
                    <a:pt x="70" y="69"/>
                    <a:pt x="75" y="71"/>
                    <a:pt x="79" y="64"/>
                  </a:cubicBezTo>
                  <a:cubicBezTo>
                    <a:pt x="80" y="65"/>
                    <a:pt x="77" y="62"/>
                    <a:pt x="76" y="60"/>
                  </a:cubicBezTo>
                  <a:cubicBezTo>
                    <a:pt x="73" y="68"/>
                    <a:pt x="61" y="62"/>
                    <a:pt x="63" y="52"/>
                  </a:cubicBezTo>
                  <a:cubicBezTo>
                    <a:pt x="64" y="47"/>
                    <a:pt x="71" y="43"/>
                    <a:pt x="79" y="47"/>
                  </a:cubicBezTo>
                  <a:cubicBezTo>
                    <a:pt x="94" y="55"/>
                    <a:pt x="86" y="75"/>
                    <a:pt x="76" y="79"/>
                  </a:cubicBezTo>
                  <a:cubicBezTo>
                    <a:pt x="63" y="83"/>
                    <a:pt x="51" y="74"/>
                    <a:pt x="48" y="65"/>
                  </a:cubicBezTo>
                  <a:cubicBezTo>
                    <a:pt x="44" y="54"/>
                    <a:pt x="49" y="38"/>
                    <a:pt x="61" y="32"/>
                  </a:cubicBezTo>
                  <a:cubicBezTo>
                    <a:pt x="77" y="24"/>
                    <a:pt x="94" y="33"/>
                    <a:pt x="100" y="47"/>
                  </a:cubicBezTo>
                  <a:cubicBezTo>
                    <a:pt x="105" y="58"/>
                    <a:pt x="106" y="68"/>
                    <a:pt x="105" y="83"/>
                  </a:cubicBezTo>
                  <a:cubicBezTo>
                    <a:pt x="103" y="101"/>
                    <a:pt x="107" y="118"/>
                    <a:pt x="117" y="131"/>
                  </a:cubicBezTo>
                  <a:cubicBezTo>
                    <a:pt x="94" y="111"/>
                    <a:pt x="90" y="81"/>
                    <a:pt x="90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26" name="Freeform 18"/>
            <p:cNvSpPr>
              <a:spLocks noEditPoints="1"/>
            </p:cNvSpPr>
            <p:nvPr>
              <p:custDataLst>
                <p:tags r:id="rId32"/>
              </p:custDataLst>
            </p:nvPr>
          </p:nvSpPr>
          <p:spPr bwMode="auto">
            <a:xfrm>
              <a:off x="1846" y="758"/>
              <a:ext cx="389" cy="399"/>
            </a:xfrm>
            <a:custGeom>
              <a:avLst/>
              <a:gdLst>
                <a:gd name="T0" fmla="*/ 162 w 163"/>
                <a:gd name="T1" fmla="*/ 145 h 166"/>
                <a:gd name="T2" fmla="*/ 158 w 163"/>
                <a:gd name="T3" fmla="*/ 130 h 166"/>
                <a:gd name="T4" fmla="*/ 137 w 163"/>
                <a:gd name="T5" fmla="*/ 101 h 166"/>
                <a:gd name="T6" fmla="*/ 83 w 163"/>
                <a:gd name="T7" fmla="*/ 81 h 166"/>
                <a:gd name="T8" fmla="*/ 87 w 163"/>
                <a:gd name="T9" fmla="*/ 62 h 166"/>
                <a:gd name="T10" fmla="*/ 79 w 163"/>
                <a:gd name="T11" fmla="*/ 48 h 166"/>
                <a:gd name="T12" fmla="*/ 101 w 163"/>
                <a:gd name="T13" fmla="*/ 26 h 166"/>
                <a:gd name="T14" fmla="*/ 73 w 163"/>
                <a:gd name="T15" fmla="*/ 2 h 166"/>
                <a:gd name="T16" fmla="*/ 49 w 163"/>
                <a:gd name="T17" fmla="*/ 18 h 166"/>
                <a:gd name="T18" fmla="*/ 30 w 163"/>
                <a:gd name="T19" fmla="*/ 5 h 166"/>
                <a:gd name="T20" fmla="*/ 1 w 163"/>
                <a:gd name="T21" fmla="*/ 26 h 166"/>
                <a:gd name="T22" fmla="*/ 15 w 163"/>
                <a:gd name="T23" fmla="*/ 47 h 166"/>
                <a:gd name="T24" fmla="*/ 54 w 163"/>
                <a:gd name="T25" fmla="*/ 121 h 166"/>
                <a:gd name="T26" fmla="*/ 101 w 163"/>
                <a:gd name="T27" fmla="*/ 118 h 166"/>
                <a:gd name="T28" fmla="*/ 146 w 163"/>
                <a:gd name="T29" fmla="*/ 129 h 166"/>
                <a:gd name="T30" fmla="*/ 162 w 163"/>
                <a:gd name="T31" fmla="*/ 166 h 166"/>
                <a:gd name="T32" fmla="*/ 162 w 163"/>
                <a:gd name="T33" fmla="*/ 149 h 166"/>
                <a:gd name="T34" fmla="*/ 162 w 163"/>
                <a:gd name="T35" fmla="*/ 145 h 166"/>
                <a:gd name="T36" fmla="*/ 48 w 163"/>
                <a:gd name="T37" fmla="*/ 40 h 166"/>
                <a:gd name="T38" fmla="*/ 26 w 163"/>
                <a:gd name="T39" fmla="*/ 73 h 166"/>
                <a:gd name="T40" fmla="*/ 51 w 163"/>
                <a:gd name="T41" fmla="*/ 103 h 166"/>
                <a:gd name="T42" fmla="*/ 89 w 163"/>
                <a:gd name="T43" fmla="*/ 104 h 166"/>
                <a:gd name="T44" fmla="*/ 150 w 163"/>
                <a:gd name="T45" fmla="*/ 125 h 166"/>
                <a:gd name="T46" fmla="*/ 99 w 163"/>
                <a:gd name="T47" fmla="*/ 113 h 166"/>
                <a:gd name="T48" fmla="*/ 57 w 163"/>
                <a:gd name="T49" fmla="*/ 116 h 166"/>
                <a:gd name="T50" fmla="*/ 22 w 163"/>
                <a:gd name="T51" fmla="*/ 87 h 166"/>
                <a:gd name="T52" fmla="*/ 21 w 163"/>
                <a:gd name="T53" fmla="*/ 48 h 166"/>
                <a:gd name="T54" fmla="*/ 27 w 163"/>
                <a:gd name="T55" fmla="*/ 47 h 166"/>
                <a:gd name="T56" fmla="*/ 20 w 163"/>
                <a:gd name="T57" fmla="*/ 23 h 166"/>
                <a:gd name="T58" fmla="*/ 22 w 163"/>
                <a:gd name="T59" fmla="*/ 28 h 166"/>
                <a:gd name="T60" fmla="*/ 21 w 163"/>
                <a:gd name="T61" fmla="*/ 43 h 166"/>
                <a:gd name="T62" fmla="*/ 10 w 163"/>
                <a:gd name="T63" fmla="*/ 17 h 166"/>
                <a:gd name="T64" fmla="*/ 48 w 163"/>
                <a:gd name="T65" fmla="*/ 40 h 166"/>
                <a:gd name="T66" fmla="*/ 69 w 163"/>
                <a:gd name="T67" fmla="*/ 36 h 166"/>
                <a:gd name="T68" fmla="*/ 71 w 163"/>
                <a:gd name="T69" fmla="*/ 24 h 166"/>
                <a:gd name="T70" fmla="*/ 84 w 163"/>
                <a:gd name="T71" fmla="*/ 31 h 166"/>
                <a:gd name="T72" fmla="*/ 88 w 163"/>
                <a:gd name="T73" fmla="*/ 27 h 166"/>
                <a:gd name="T74" fmla="*/ 71 w 163"/>
                <a:gd name="T75" fmla="*/ 18 h 166"/>
                <a:gd name="T76" fmla="*/ 67 w 163"/>
                <a:gd name="T77" fmla="*/ 40 h 166"/>
                <a:gd name="T78" fmla="*/ 54 w 163"/>
                <a:gd name="T79" fmla="*/ 39 h 166"/>
                <a:gd name="T80" fmla="*/ 52 w 163"/>
                <a:gd name="T81" fmla="*/ 24 h 166"/>
                <a:gd name="T82" fmla="*/ 75 w 163"/>
                <a:gd name="T83" fmla="*/ 7 h 166"/>
                <a:gd name="T84" fmla="*/ 96 w 163"/>
                <a:gd name="T85" fmla="*/ 30 h 166"/>
                <a:gd name="T86" fmla="*/ 69 w 163"/>
                <a:gd name="T87" fmla="*/ 36 h 166"/>
                <a:gd name="T88" fmla="*/ 138 w 163"/>
                <a:gd name="T89" fmla="*/ 108 h 166"/>
                <a:gd name="T90" fmla="*/ 89 w 163"/>
                <a:gd name="T91" fmla="*/ 100 h 166"/>
                <a:gd name="T92" fmla="*/ 52 w 163"/>
                <a:gd name="T93" fmla="*/ 99 h 166"/>
                <a:gd name="T94" fmla="*/ 34 w 163"/>
                <a:gd name="T95" fmla="*/ 61 h 166"/>
                <a:gd name="T96" fmla="*/ 66 w 163"/>
                <a:gd name="T97" fmla="*/ 45 h 166"/>
                <a:gd name="T98" fmla="*/ 82 w 163"/>
                <a:gd name="T99" fmla="*/ 71 h 166"/>
                <a:gd name="T100" fmla="*/ 50 w 163"/>
                <a:gd name="T101" fmla="*/ 77 h 166"/>
                <a:gd name="T102" fmla="*/ 54 w 163"/>
                <a:gd name="T103" fmla="*/ 61 h 166"/>
                <a:gd name="T104" fmla="*/ 64 w 163"/>
                <a:gd name="T105" fmla="*/ 73 h 166"/>
                <a:gd name="T106" fmla="*/ 68 w 163"/>
                <a:gd name="T107" fmla="*/ 76 h 166"/>
                <a:gd name="T108" fmla="*/ 70 w 163"/>
                <a:gd name="T109" fmla="*/ 63 h 166"/>
                <a:gd name="T110" fmla="*/ 60 w 163"/>
                <a:gd name="T111" fmla="*/ 56 h 166"/>
                <a:gd name="T112" fmla="*/ 57 w 163"/>
                <a:gd name="T113" fmla="*/ 87 h 166"/>
                <a:gd name="T114" fmla="*/ 76 w 163"/>
                <a:gd name="T115" fmla="*/ 86 h 166"/>
                <a:gd name="T116" fmla="*/ 138 w 163"/>
                <a:gd name="T117" fmla="*/ 10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3" h="166">
                  <a:moveTo>
                    <a:pt x="162" y="145"/>
                  </a:moveTo>
                  <a:cubicBezTo>
                    <a:pt x="161" y="140"/>
                    <a:pt x="160" y="135"/>
                    <a:pt x="158" y="130"/>
                  </a:cubicBezTo>
                  <a:cubicBezTo>
                    <a:pt x="155" y="121"/>
                    <a:pt x="149" y="110"/>
                    <a:pt x="137" y="101"/>
                  </a:cubicBezTo>
                  <a:cubicBezTo>
                    <a:pt x="126" y="91"/>
                    <a:pt x="103" y="80"/>
                    <a:pt x="83" y="81"/>
                  </a:cubicBezTo>
                  <a:cubicBezTo>
                    <a:pt x="87" y="76"/>
                    <a:pt x="89" y="69"/>
                    <a:pt x="87" y="62"/>
                  </a:cubicBezTo>
                  <a:cubicBezTo>
                    <a:pt x="85" y="56"/>
                    <a:pt x="83" y="51"/>
                    <a:pt x="79" y="48"/>
                  </a:cubicBezTo>
                  <a:cubicBezTo>
                    <a:pt x="90" y="50"/>
                    <a:pt x="103" y="41"/>
                    <a:pt x="101" y="26"/>
                  </a:cubicBezTo>
                  <a:cubicBezTo>
                    <a:pt x="100" y="11"/>
                    <a:pt x="85" y="3"/>
                    <a:pt x="73" y="2"/>
                  </a:cubicBezTo>
                  <a:cubicBezTo>
                    <a:pt x="62" y="2"/>
                    <a:pt x="52" y="9"/>
                    <a:pt x="49" y="18"/>
                  </a:cubicBezTo>
                  <a:cubicBezTo>
                    <a:pt x="45" y="13"/>
                    <a:pt x="39" y="8"/>
                    <a:pt x="30" y="5"/>
                  </a:cubicBezTo>
                  <a:cubicBezTo>
                    <a:pt x="17" y="1"/>
                    <a:pt x="2" y="14"/>
                    <a:pt x="1" y="26"/>
                  </a:cubicBezTo>
                  <a:cubicBezTo>
                    <a:pt x="0" y="36"/>
                    <a:pt x="7" y="45"/>
                    <a:pt x="15" y="47"/>
                  </a:cubicBezTo>
                  <a:cubicBezTo>
                    <a:pt x="7" y="78"/>
                    <a:pt x="20" y="110"/>
                    <a:pt x="54" y="121"/>
                  </a:cubicBezTo>
                  <a:cubicBezTo>
                    <a:pt x="72" y="126"/>
                    <a:pt x="85" y="121"/>
                    <a:pt x="101" y="118"/>
                  </a:cubicBezTo>
                  <a:cubicBezTo>
                    <a:pt x="116" y="116"/>
                    <a:pt x="134" y="119"/>
                    <a:pt x="146" y="129"/>
                  </a:cubicBezTo>
                  <a:cubicBezTo>
                    <a:pt x="154" y="135"/>
                    <a:pt x="162" y="155"/>
                    <a:pt x="162" y="166"/>
                  </a:cubicBezTo>
                  <a:cubicBezTo>
                    <a:pt x="163" y="160"/>
                    <a:pt x="163" y="154"/>
                    <a:pt x="162" y="149"/>
                  </a:cubicBezTo>
                  <a:cubicBezTo>
                    <a:pt x="162" y="148"/>
                    <a:pt x="162" y="147"/>
                    <a:pt x="162" y="145"/>
                  </a:cubicBezTo>
                  <a:close/>
                  <a:moveTo>
                    <a:pt x="48" y="40"/>
                  </a:moveTo>
                  <a:cubicBezTo>
                    <a:pt x="35" y="44"/>
                    <a:pt x="24" y="56"/>
                    <a:pt x="26" y="73"/>
                  </a:cubicBezTo>
                  <a:cubicBezTo>
                    <a:pt x="28" y="87"/>
                    <a:pt x="38" y="98"/>
                    <a:pt x="51" y="103"/>
                  </a:cubicBezTo>
                  <a:cubicBezTo>
                    <a:pt x="65" y="109"/>
                    <a:pt x="76" y="107"/>
                    <a:pt x="89" y="104"/>
                  </a:cubicBezTo>
                  <a:cubicBezTo>
                    <a:pt x="110" y="100"/>
                    <a:pt x="136" y="107"/>
                    <a:pt x="150" y="125"/>
                  </a:cubicBezTo>
                  <a:cubicBezTo>
                    <a:pt x="137" y="113"/>
                    <a:pt x="117" y="109"/>
                    <a:pt x="99" y="113"/>
                  </a:cubicBezTo>
                  <a:cubicBezTo>
                    <a:pt x="84" y="115"/>
                    <a:pt x="72" y="121"/>
                    <a:pt x="57" y="116"/>
                  </a:cubicBezTo>
                  <a:cubicBezTo>
                    <a:pt x="41" y="112"/>
                    <a:pt x="27" y="100"/>
                    <a:pt x="22" y="87"/>
                  </a:cubicBezTo>
                  <a:cubicBezTo>
                    <a:pt x="16" y="74"/>
                    <a:pt x="17" y="59"/>
                    <a:pt x="21" y="48"/>
                  </a:cubicBezTo>
                  <a:cubicBezTo>
                    <a:pt x="23" y="48"/>
                    <a:pt x="25" y="48"/>
                    <a:pt x="27" y="47"/>
                  </a:cubicBezTo>
                  <a:cubicBezTo>
                    <a:pt x="44" y="41"/>
                    <a:pt x="35" y="14"/>
                    <a:pt x="20" y="23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32" y="21"/>
                    <a:pt x="37" y="43"/>
                    <a:pt x="21" y="43"/>
                  </a:cubicBezTo>
                  <a:cubicBezTo>
                    <a:pt x="9" y="44"/>
                    <a:pt x="1" y="27"/>
                    <a:pt x="10" y="17"/>
                  </a:cubicBezTo>
                  <a:cubicBezTo>
                    <a:pt x="24" y="0"/>
                    <a:pt x="54" y="17"/>
                    <a:pt x="48" y="40"/>
                  </a:cubicBezTo>
                  <a:close/>
                  <a:moveTo>
                    <a:pt x="69" y="36"/>
                  </a:moveTo>
                  <a:cubicBezTo>
                    <a:pt x="65" y="30"/>
                    <a:pt x="67" y="26"/>
                    <a:pt x="71" y="24"/>
                  </a:cubicBezTo>
                  <a:cubicBezTo>
                    <a:pt x="75" y="21"/>
                    <a:pt x="83" y="22"/>
                    <a:pt x="84" y="31"/>
                  </a:cubicBezTo>
                  <a:cubicBezTo>
                    <a:pt x="86" y="29"/>
                    <a:pt x="87" y="28"/>
                    <a:pt x="88" y="27"/>
                  </a:cubicBezTo>
                  <a:cubicBezTo>
                    <a:pt x="85" y="20"/>
                    <a:pt x="79" y="16"/>
                    <a:pt x="71" y="18"/>
                  </a:cubicBezTo>
                  <a:cubicBezTo>
                    <a:pt x="60" y="23"/>
                    <a:pt x="60" y="33"/>
                    <a:pt x="67" y="40"/>
                  </a:cubicBezTo>
                  <a:cubicBezTo>
                    <a:pt x="63" y="39"/>
                    <a:pt x="58" y="38"/>
                    <a:pt x="54" y="39"/>
                  </a:cubicBezTo>
                  <a:cubicBezTo>
                    <a:pt x="54" y="34"/>
                    <a:pt x="54" y="29"/>
                    <a:pt x="52" y="24"/>
                  </a:cubicBezTo>
                  <a:cubicBezTo>
                    <a:pt x="55" y="13"/>
                    <a:pt x="64" y="6"/>
                    <a:pt x="75" y="7"/>
                  </a:cubicBezTo>
                  <a:cubicBezTo>
                    <a:pt x="86" y="8"/>
                    <a:pt x="98" y="17"/>
                    <a:pt x="96" y="30"/>
                  </a:cubicBezTo>
                  <a:cubicBezTo>
                    <a:pt x="95" y="44"/>
                    <a:pt x="77" y="47"/>
                    <a:pt x="69" y="36"/>
                  </a:cubicBezTo>
                  <a:close/>
                  <a:moveTo>
                    <a:pt x="138" y="108"/>
                  </a:moveTo>
                  <a:cubicBezTo>
                    <a:pt x="124" y="100"/>
                    <a:pt x="106" y="96"/>
                    <a:pt x="89" y="100"/>
                  </a:cubicBezTo>
                  <a:cubicBezTo>
                    <a:pt x="74" y="102"/>
                    <a:pt x="63" y="103"/>
                    <a:pt x="52" y="99"/>
                  </a:cubicBezTo>
                  <a:cubicBezTo>
                    <a:pt x="37" y="93"/>
                    <a:pt x="28" y="78"/>
                    <a:pt x="34" y="61"/>
                  </a:cubicBezTo>
                  <a:cubicBezTo>
                    <a:pt x="39" y="49"/>
                    <a:pt x="54" y="42"/>
                    <a:pt x="66" y="45"/>
                  </a:cubicBezTo>
                  <a:cubicBezTo>
                    <a:pt x="75" y="47"/>
                    <a:pt x="85" y="59"/>
                    <a:pt x="82" y="71"/>
                  </a:cubicBezTo>
                  <a:cubicBezTo>
                    <a:pt x="79" y="82"/>
                    <a:pt x="60" y="92"/>
                    <a:pt x="50" y="77"/>
                  </a:cubicBezTo>
                  <a:cubicBezTo>
                    <a:pt x="46" y="70"/>
                    <a:pt x="49" y="63"/>
                    <a:pt x="54" y="61"/>
                  </a:cubicBezTo>
                  <a:cubicBezTo>
                    <a:pt x="64" y="58"/>
                    <a:pt x="71" y="69"/>
                    <a:pt x="64" y="73"/>
                  </a:cubicBezTo>
                  <a:cubicBezTo>
                    <a:pt x="65" y="74"/>
                    <a:pt x="69" y="76"/>
                    <a:pt x="68" y="76"/>
                  </a:cubicBezTo>
                  <a:cubicBezTo>
                    <a:pt x="74" y="72"/>
                    <a:pt x="72" y="66"/>
                    <a:pt x="70" y="63"/>
                  </a:cubicBezTo>
                  <a:cubicBezTo>
                    <a:pt x="67" y="57"/>
                    <a:pt x="60" y="56"/>
                    <a:pt x="60" y="56"/>
                  </a:cubicBezTo>
                  <a:cubicBezTo>
                    <a:pt x="41" y="55"/>
                    <a:pt x="39" y="80"/>
                    <a:pt x="57" y="87"/>
                  </a:cubicBezTo>
                  <a:cubicBezTo>
                    <a:pt x="63" y="90"/>
                    <a:pt x="70" y="89"/>
                    <a:pt x="76" y="86"/>
                  </a:cubicBezTo>
                  <a:cubicBezTo>
                    <a:pt x="85" y="86"/>
                    <a:pt x="116" y="87"/>
                    <a:pt x="138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  <p:sp>
        <p:nvSpPr>
          <p:cNvPr id="29" name="完"/>
          <p:cNvSpPr txBox="1"/>
          <p:nvPr userDrawn="1">
            <p:custDataLst>
              <p:tags r:id="rId33"/>
            </p:custDataLst>
          </p:nvPr>
        </p:nvSpPr>
        <p:spPr>
          <a:xfrm>
            <a:off x="5075744" y="1602374"/>
            <a:ext cx="1954381" cy="221599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3800" b="1">
                <a:ln w="25400">
                  <a:noFill/>
                </a:ln>
                <a:solidFill>
                  <a:srgbClr val="0D5759"/>
                </a:solidFill>
                <a:latin typeface="方正字迹－曾正国行楷繁体" panose="02010600010101010101" pitchFamily="2" charset="-122"/>
                <a:ea typeface="方正字迹－曾正国行楷繁体" panose="02010600010101010101" pitchFamily="2" charset="-122"/>
              </a:rPr>
              <a:t>谢</a:t>
            </a:r>
            <a:endParaRPr lang="zh-CN" altLang="en-US" sz="13800" b="1">
              <a:ln w="25400">
                <a:noFill/>
              </a:ln>
              <a:solidFill>
                <a:srgbClr val="0D5759"/>
              </a:solidFill>
              <a:latin typeface="方正字迹－曾正国行楷繁体" panose="02010600010101010101" pitchFamily="2" charset="-122"/>
              <a:ea typeface="方正字迹－曾正国行楷繁体" panose="02010600010101010101" pitchFamily="2" charset="-122"/>
            </a:endParaRPr>
          </a:p>
        </p:txBody>
      </p:sp>
      <p:sp>
        <p:nvSpPr>
          <p:cNvPr id="30" name="毕"/>
          <p:cNvSpPr txBox="1"/>
          <p:nvPr userDrawn="1">
            <p:custDataLst>
              <p:tags r:id="rId34"/>
            </p:custDataLst>
          </p:nvPr>
        </p:nvSpPr>
        <p:spPr>
          <a:xfrm>
            <a:off x="6130496" y="3054390"/>
            <a:ext cx="1659429" cy="186204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1500" b="1">
                <a:ln w="25400">
                  <a:noFill/>
                </a:ln>
                <a:solidFill>
                  <a:srgbClr val="0D5759"/>
                </a:solidFill>
                <a:latin typeface="方正字迹－曾正国行楷繁体" panose="02010600010101010101" pitchFamily="2" charset="-122"/>
                <a:ea typeface="方正字迹－曾正国行楷繁体" panose="02010600010101010101" pitchFamily="2" charset="-122"/>
              </a:rPr>
              <a:t>谢</a:t>
            </a:r>
            <a:endParaRPr lang="zh-CN" altLang="en-US" sz="11500" b="1">
              <a:ln w="25400">
                <a:noFill/>
              </a:ln>
              <a:solidFill>
                <a:srgbClr val="0D5759"/>
              </a:solidFill>
              <a:latin typeface="方正字迹－曾正国行楷繁体" panose="02010600010101010101" pitchFamily="2" charset="-122"/>
              <a:ea typeface="方正字迹－曾正国行楷繁体" panose="02010600010101010101" pitchFamily="2" charset="-122"/>
            </a:endParaRPr>
          </a:p>
        </p:txBody>
      </p:sp>
      <p:pic>
        <p:nvPicPr>
          <p:cNvPr id="55" name="印章"/>
          <p:cNvPicPr>
            <a:picLocks noChangeAspect="1"/>
          </p:cNvPicPr>
          <p:nvPr userDrawn="1">
            <p:custDataLst>
              <p:tags r:id="rId35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9018499" y="4012113"/>
            <a:ext cx="225297" cy="225297"/>
          </a:xfrm>
          <a:prstGeom prst="rect">
            <a:avLst/>
          </a:prstGeom>
        </p:spPr>
      </p:pic>
      <p:sp>
        <p:nvSpPr>
          <p:cNvPr id="66" name="Freeform 49"/>
          <p:cNvSpPr>
            <a:spLocks noEditPoints="1"/>
          </p:cNvSpPr>
          <p:nvPr userDrawn="1">
            <p:custDataLst>
              <p:tags r:id="rId36"/>
            </p:custDataLst>
          </p:nvPr>
        </p:nvSpPr>
        <p:spPr bwMode="auto">
          <a:xfrm>
            <a:off x="8887260" y="1503670"/>
            <a:ext cx="1436081" cy="739971"/>
          </a:xfrm>
          <a:custGeom>
            <a:avLst/>
            <a:gdLst>
              <a:gd name="T0" fmla="*/ 377 w 1358"/>
              <a:gd name="T1" fmla="*/ 203 h 843"/>
              <a:gd name="T2" fmla="*/ 251 w 1358"/>
              <a:gd name="T3" fmla="*/ 233 h 843"/>
              <a:gd name="T4" fmla="*/ 74 w 1358"/>
              <a:gd name="T5" fmla="*/ 377 h 843"/>
              <a:gd name="T6" fmla="*/ 93 w 1358"/>
              <a:gd name="T7" fmla="*/ 540 h 843"/>
              <a:gd name="T8" fmla="*/ 118 w 1358"/>
              <a:gd name="T9" fmla="*/ 676 h 843"/>
              <a:gd name="T10" fmla="*/ 428 w 1358"/>
              <a:gd name="T11" fmla="*/ 805 h 843"/>
              <a:gd name="T12" fmla="*/ 364 w 1358"/>
              <a:gd name="T13" fmla="*/ 628 h 843"/>
              <a:gd name="T14" fmla="*/ 378 w 1358"/>
              <a:gd name="T15" fmla="*/ 482 h 843"/>
              <a:gd name="T16" fmla="*/ 527 w 1358"/>
              <a:gd name="T17" fmla="*/ 528 h 843"/>
              <a:gd name="T18" fmla="*/ 604 w 1358"/>
              <a:gd name="T19" fmla="*/ 530 h 843"/>
              <a:gd name="T20" fmla="*/ 628 w 1358"/>
              <a:gd name="T21" fmla="*/ 625 h 843"/>
              <a:gd name="T22" fmla="*/ 658 w 1358"/>
              <a:gd name="T23" fmla="*/ 757 h 843"/>
              <a:gd name="T24" fmla="*/ 852 w 1358"/>
              <a:gd name="T25" fmla="*/ 756 h 843"/>
              <a:gd name="T26" fmla="*/ 764 w 1358"/>
              <a:gd name="T27" fmla="*/ 571 h 843"/>
              <a:gd name="T28" fmla="*/ 972 w 1358"/>
              <a:gd name="T29" fmla="*/ 529 h 843"/>
              <a:gd name="T30" fmla="*/ 1309 w 1358"/>
              <a:gd name="T31" fmla="*/ 506 h 843"/>
              <a:gd name="T32" fmla="*/ 1188 w 1358"/>
              <a:gd name="T33" fmla="*/ 473 h 843"/>
              <a:gd name="T34" fmla="*/ 666 w 1358"/>
              <a:gd name="T35" fmla="*/ 325 h 843"/>
              <a:gd name="T36" fmla="*/ 986 w 1358"/>
              <a:gd name="T37" fmla="*/ 413 h 843"/>
              <a:gd name="T38" fmla="*/ 1144 w 1358"/>
              <a:gd name="T39" fmla="*/ 490 h 843"/>
              <a:gd name="T40" fmla="*/ 656 w 1358"/>
              <a:gd name="T41" fmla="*/ 339 h 843"/>
              <a:gd name="T42" fmla="*/ 686 w 1358"/>
              <a:gd name="T43" fmla="*/ 463 h 843"/>
              <a:gd name="T44" fmla="*/ 519 w 1358"/>
              <a:gd name="T45" fmla="*/ 432 h 843"/>
              <a:gd name="T46" fmla="*/ 530 w 1358"/>
              <a:gd name="T47" fmla="*/ 195 h 843"/>
              <a:gd name="T48" fmla="*/ 635 w 1358"/>
              <a:gd name="T49" fmla="*/ 300 h 843"/>
              <a:gd name="T50" fmla="*/ 736 w 1358"/>
              <a:gd name="T51" fmla="*/ 205 h 843"/>
              <a:gd name="T52" fmla="*/ 621 w 1358"/>
              <a:gd name="T53" fmla="*/ 94 h 843"/>
              <a:gd name="T54" fmla="*/ 842 w 1358"/>
              <a:gd name="T55" fmla="*/ 115 h 843"/>
              <a:gd name="T56" fmla="*/ 799 w 1358"/>
              <a:gd name="T57" fmla="*/ 272 h 843"/>
              <a:gd name="T58" fmla="*/ 751 w 1358"/>
              <a:gd name="T59" fmla="*/ 250 h 843"/>
              <a:gd name="T60" fmla="*/ 795 w 1358"/>
              <a:gd name="T61" fmla="*/ 278 h 843"/>
              <a:gd name="T62" fmla="*/ 914 w 1358"/>
              <a:gd name="T63" fmla="*/ 153 h 843"/>
              <a:gd name="T64" fmla="*/ 623 w 1358"/>
              <a:gd name="T65" fmla="*/ 112 h 843"/>
              <a:gd name="T66" fmla="*/ 320 w 1358"/>
              <a:gd name="T67" fmla="*/ 63 h 843"/>
              <a:gd name="T68" fmla="*/ 347 w 1358"/>
              <a:gd name="T69" fmla="*/ 77 h 843"/>
              <a:gd name="T70" fmla="*/ 547 w 1358"/>
              <a:gd name="T71" fmla="*/ 100 h 843"/>
              <a:gd name="T72" fmla="*/ 616 w 1358"/>
              <a:gd name="T73" fmla="*/ 309 h 843"/>
              <a:gd name="T74" fmla="*/ 481 w 1358"/>
              <a:gd name="T75" fmla="*/ 203 h 843"/>
              <a:gd name="T76" fmla="*/ 533 w 1358"/>
              <a:gd name="T77" fmla="*/ 485 h 843"/>
              <a:gd name="T78" fmla="*/ 731 w 1358"/>
              <a:gd name="T79" fmla="*/ 429 h 843"/>
              <a:gd name="T80" fmla="*/ 1047 w 1358"/>
              <a:gd name="T81" fmla="*/ 455 h 843"/>
              <a:gd name="T82" fmla="*/ 1230 w 1358"/>
              <a:gd name="T83" fmla="*/ 529 h 843"/>
              <a:gd name="T84" fmla="*/ 744 w 1358"/>
              <a:gd name="T85" fmla="*/ 564 h 843"/>
              <a:gd name="T86" fmla="*/ 786 w 1358"/>
              <a:gd name="T87" fmla="*/ 557 h 843"/>
              <a:gd name="T88" fmla="*/ 775 w 1358"/>
              <a:gd name="T89" fmla="*/ 763 h 843"/>
              <a:gd name="T90" fmla="*/ 578 w 1358"/>
              <a:gd name="T91" fmla="*/ 699 h 843"/>
              <a:gd name="T92" fmla="*/ 672 w 1358"/>
              <a:gd name="T93" fmla="*/ 542 h 843"/>
              <a:gd name="T94" fmla="*/ 434 w 1358"/>
              <a:gd name="T95" fmla="*/ 475 h 843"/>
              <a:gd name="T96" fmla="*/ 367 w 1358"/>
              <a:gd name="T97" fmla="*/ 690 h 843"/>
              <a:gd name="T98" fmla="*/ 502 w 1358"/>
              <a:gd name="T99" fmla="*/ 711 h 843"/>
              <a:gd name="T100" fmla="*/ 331 w 1358"/>
              <a:gd name="T101" fmla="*/ 815 h 843"/>
              <a:gd name="T102" fmla="*/ 205 w 1358"/>
              <a:gd name="T103" fmla="*/ 718 h 843"/>
              <a:gd name="T104" fmla="*/ 175 w 1358"/>
              <a:gd name="T105" fmla="*/ 499 h 843"/>
              <a:gd name="T106" fmla="*/ 36 w 1358"/>
              <a:gd name="T107" fmla="*/ 516 h 843"/>
              <a:gd name="T108" fmla="*/ 88 w 1358"/>
              <a:gd name="T109" fmla="*/ 394 h 843"/>
              <a:gd name="T110" fmla="*/ 254 w 1358"/>
              <a:gd name="T111" fmla="*/ 328 h 843"/>
              <a:gd name="T112" fmla="*/ 277 w 1358"/>
              <a:gd name="T113" fmla="*/ 408 h 843"/>
              <a:gd name="T114" fmla="*/ 105 w 1358"/>
              <a:gd name="T115" fmla="*/ 293 h 843"/>
              <a:gd name="T116" fmla="*/ 123 w 1358"/>
              <a:gd name="T117" fmla="*/ 169 h 843"/>
              <a:gd name="T118" fmla="*/ 215 w 1358"/>
              <a:gd name="T119" fmla="*/ 251 h 843"/>
              <a:gd name="T120" fmla="*/ 387 w 1358"/>
              <a:gd name="T121" fmla="*/ 197 h 843"/>
              <a:gd name="T122" fmla="*/ 292 w 1358"/>
              <a:gd name="T123" fmla="*/ 83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58" h="843">
                <a:moveTo>
                  <a:pt x="277" y="84"/>
                </a:moveTo>
                <a:cubicBezTo>
                  <a:pt x="258" y="127"/>
                  <a:pt x="315" y="154"/>
                  <a:pt x="315" y="154"/>
                </a:cubicBezTo>
                <a:cubicBezTo>
                  <a:pt x="341" y="164"/>
                  <a:pt x="367" y="144"/>
                  <a:pt x="367" y="144"/>
                </a:cubicBezTo>
                <a:cubicBezTo>
                  <a:pt x="386" y="117"/>
                  <a:pt x="389" y="148"/>
                  <a:pt x="389" y="148"/>
                </a:cubicBezTo>
                <a:cubicBezTo>
                  <a:pt x="393" y="192"/>
                  <a:pt x="379" y="185"/>
                  <a:pt x="379" y="185"/>
                </a:cubicBezTo>
                <a:cubicBezTo>
                  <a:pt x="369" y="191"/>
                  <a:pt x="369" y="191"/>
                  <a:pt x="369" y="191"/>
                </a:cubicBezTo>
                <a:cubicBezTo>
                  <a:pt x="377" y="203"/>
                  <a:pt x="377" y="203"/>
                  <a:pt x="377" y="203"/>
                </a:cubicBezTo>
                <a:cubicBezTo>
                  <a:pt x="385" y="208"/>
                  <a:pt x="385" y="208"/>
                  <a:pt x="385" y="208"/>
                </a:cubicBezTo>
                <a:cubicBezTo>
                  <a:pt x="398" y="253"/>
                  <a:pt x="346" y="260"/>
                  <a:pt x="341" y="260"/>
                </a:cubicBezTo>
                <a:cubicBezTo>
                  <a:pt x="300" y="259"/>
                  <a:pt x="304" y="247"/>
                  <a:pt x="304" y="247"/>
                </a:cubicBezTo>
                <a:cubicBezTo>
                  <a:pt x="299" y="248"/>
                  <a:pt x="299" y="248"/>
                  <a:pt x="299" y="248"/>
                </a:cubicBezTo>
                <a:cubicBezTo>
                  <a:pt x="303" y="265"/>
                  <a:pt x="287" y="275"/>
                  <a:pt x="287" y="275"/>
                </a:cubicBezTo>
                <a:cubicBezTo>
                  <a:pt x="242" y="297"/>
                  <a:pt x="230" y="260"/>
                  <a:pt x="230" y="260"/>
                </a:cubicBezTo>
                <a:cubicBezTo>
                  <a:pt x="219" y="239"/>
                  <a:pt x="251" y="233"/>
                  <a:pt x="251" y="233"/>
                </a:cubicBezTo>
                <a:cubicBezTo>
                  <a:pt x="272" y="222"/>
                  <a:pt x="271" y="199"/>
                  <a:pt x="271" y="199"/>
                </a:cubicBezTo>
                <a:cubicBezTo>
                  <a:pt x="254" y="129"/>
                  <a:pt x="195" y="152"/>
                  <a:pt x="195" y="152"/>
                </a:cubicBezTo>
                <a:cubicBezTo>
                  <a:pt x="171" y="127"/>
                  <a:pt x="155" y="133"/>
                  <a:pt x="149" y="134"/>
                </a:cubicBezTo>
                <a:cubicBezTo>
                  <a:pt x="94" y="144"/>
                  <a:pt x="117" y="194"/>
                  <a:pt x="117" y="194"/>
                </a:cubicBezTo>
                <a:cubicBezTo>
                  <a:pt x="53" y="173"/>
                  <a:pt x="50" y="247"/>
                  <a:pt x="50" y="247"/>
                </a:cubicBezTo>
                <a:cubicBezTo>
                  <a:pt x="55" y="273"/>
                  <a:pt x="77" y="292"/>
                  <a:pt x="77" y="292"/>
                </a:cubicBezTo>
                <a:cubicBezTo>
                  <a:pt x="46" y="344"/>
                  <a:pt x="74" y="377"/>
                  <a:pt x="74" y="377"/>
                </a:cubicBezTo>
                <a:cubicBezTo>
                  <a:pt x="78" y="384"/>
                  <a:pt x="72" y="386"/>
                  <a:pt x="72" y="386"/>
                </a:cubicBezTo>
                <a:cubicBezTo>
                  <a:pt x="0" y="414"/>
                  <a:pt x="28" y="464"/>
                  <a:pt x="28" y="464"/>
                </a:cubicBezTo>
                <a:cubicBezTo>
                  <a:pt x="43" y="478"/>
                  <a:pt x="36" y="476"/>
                  <a:pt x="36" y="476"/>
                </a:cubicBezTo>
                <a:cubicBezTo>
                  <a:pt x="6" y="513"/>
                  <a:pt x="46" y="546"/>
                  <a:pt x="46" y="546"/>
                </a:cubicBezTo>
                <a:cubicBezTo>
                  <a:pt x="62" y="565"/>
                  <a:pt x="100" y="556"/>
                  <a:pt x="100" y="556"/>
                </a:cubicBezTo>
                <a:cubicBezTo>
                  <a:pt x="101" y="551"/>
                  <a:pt x="101" y="551"/>
                  <a:pt x="101" y="551"/>
                </a:cubicBezTo>
                <a:cubicBezTo>
                  <a:pt x="93" y="540"/>
                  <a:pt x="93" y="540"/>
                  <a:pt x="93" y="540"/>
                </a:cubicBezTo>
                <a:cubicBezTo>
                  <a:pt x="86" y="489"/>
                  <a:pt x="110" y="489"/>
                  <a:pt x="110" y="489"/>
                </a:cubicBezTo>
                <a:cubicBezTo>
                  <a:pt x="149" y="464"/>
                  <a:pt x="178" y="488"/>
                  <a:pt x="177" y="491"/>
                </a:cubicBezTo>
                <a:cubicBezTo>
                  <a:pt x="133" y="486"/>
                  <a:pt x="115" y="517"/>
                  <a:pt x="114" y="523"/>
                </a:cubicBezTo>
                <a:cubicBezTo>
                  <a:pt x="103" y="562"/>
                  <a:pt x="130" y="588"/>
                  <a:pt x="130" y="588"/>
                </a:cubicBezTo>
                <a:cubicBezTo>
                  <a:pt x="136" y="594"/>
                  <a:pt x="132" y="600"/>
                  <a:pt x="132" y="600"/>
                </a:cubicBezTo>
                <a:cubicBezTo>
                  <a:pt x="118" y="622"/>
                  <a:pt x="118" y="622"/>
                  <a:pt x="118" y="622"/>
                </a:cubicBezTo>
                <a:cubicBezTo>
                  <a:pt x="104" y="654"/>
                  <a:pt x="118" y="676"/>
                  <a:pt x="118" y="676"/>
                </a:cubicBezTo>
                <a:cubicBezTo>
                  <a:pt x="119" y="706"/>
                  <a:pt x="155" y="718"/>
                  <a:pt x="160" y="721"/>
                </a:cubicBezTo>
                <a:cubicBezTo>
                  <a:pt x="165" y="724"/>
                  <a:pt x="189" y="726"/>
                  <a:pt x="189" y="726"/>
                </a:cubicBezTo>
                <a:cubicBezTo>
                  <a:pt x="186" y="755"/>
                  <a:pt x="210" y="777"/>
                  <a:pt x="210" y="777"/>
                </a:cubicBezTo>
                <a:cubicBezTo>
                  <a:pt x="230" y="805"/>
                  <a:pt x="279" y="805"/>
                  <a:pt x="279" y="805"/>
                </a:cubicBezTo>
                <a:cubicBezTo>
                  <a:pt x="285" y="805"/>
                  <a:pt x="304" y="794"/>
                  <a:pt x="304" y="794"/>
                </a:cubicBezTo>
                <a:cubicBezTo>
                  <a:pt x="318" y="827"/>
                  <a:pt x="359" y="834"/>
                  <a:pt x="359" y="834"/>
                </a:cubicBezTo>
                <a:cubicBezTo>
                  <a:pt x="410" y="843"/>
                  <a:pt x="428" y="805"/>
                  <a:pt x="428" y="805"/>
                </a:cubicBezTo>
                <a:cubicBezTo>
                  <a:pt x="468" y="820"/>
                  <a:pt x="496" y="793"/>
                  <a:pt x="496" y="793"/>
                </a:cubicBezTo>
                <a:cubicBezTo>
                  <a:pt x="515" y="778"/>
                  <a:pt x="516" y="747"/>
                  <a:pt x="516" y="738"/>
                </a:cubicBezTo>
                <a:cubicBezTo>
                  <a:pt x="515" y="729"/>
                  <a:pt x="507" y="718"/>
                  <a:pt x="507" y="718"/>
                </a:cubicBezTo>
                <a:cubicBezTo>
                  <a:pt x="512" y="710"/>
                  <a:pt x="520" y="699"/>
                  <a:pt x="522" y="692"/>
                </a:cubicBezTo>
                <a:cubicBezTo>
                  <a:pt x="539" y="652"/>
                  <a:pt x="513" y="627"/>
                  <a:pt x="511" y="622"/>
                </a:cubicBezTo>
                <a:cubicBezTo>
                  <a:pt x="478" y="575"/>
                  <a:pt x="424" y="584"/>
                  <a:pt x="424" y="584"/>
                </a:cubicBezTo>
                <a:cubicBezTo>
                  <a:pt x="378" y="586"/>
                  <a:pt x="364" y="628"/>
                  <a:pt x="364" y="628"/>
                </a:cubicBezTo>
                <a:cubicBezTo>
                  <a:pt x="353" y="649"/>
                  <a:pt x="383" y="681"/>
                  <a:pt x="383" y="681"/>
                </a:cubicBezTo>
                <a:cubicBezTo>
                  <a:pt x="373" y="676"/>
                  <a:pt x="363" y="679"/>
                  <a:pt x="356" y="673"/>
                </a:cubicBezTo>
                <a:cubicBezTo>
                  <a:pt x="244" y="595"/>
                  <a:pt x="311" y="536"/>
                  <a:pt x="311" y="536"/>
                </a:cubicBezTo>
                <a:cubicBezTo>
                  <a:pt x="334" y="511"/>
                  <a:pt x="378" y="533"/>
                  <a:pt x="378" y="533"/>
                </a:cubicBezTo>
                <a:cubicBezTo>
                  <a:pt x="377" y="524"/>
                  <a:pt x="377" y="524"/>
                  <a:pt x="377" y="524"/>
                </a:cubicBezTo>
                <a:cubicBezTo>
                  <a:pt x="366" y="509"/>
                  <a:pt x="366" y="509"/>
                  <a:pt x="366" y="509"/>
                </a:cubicBezTo>
                <a:cubicBezTo>
                  <a:pt x="366" y="492"/>
                  <a:pt x="378" y="482"/>
                  <a:pt x="378" y="482"/>
                </a:cubicBezTo>
                <a:cubicBezTo>
                  <a:pt x="409" y="462"/>
                  <a:pt x="434" y="489"/>
                  <a:pt x="434" y="489"/>
                </a:cubicBezTo>
                <a:cubicBezTo>
                  <a:pt x="439" y="489"/>
                  <a:pt x="439" y="489"/>
                  <a:pt x="439" y="489"/>
                </a:cubicBezTo>
                <a:cubicBezTo>
                  <a:pt x="439" y="476"/>
                  <a:pt x="439" y="476"/>
                  <a:pt x="439" y="476"/>
                </a:cubicBezTo>
                <a:cubicBezTo>
                  <a:pt x="464" y="458"/>
                  <a:pt x="488" y="487"/>
                  <a:pt x="488" y="487"/>
                </a:cubicBezTo>
                <a:cubicBezTo>
                  <a:pt x="497" y="495"/>
                  <a:pt x="496" y="508"/>
                  <a:pt x="496" y="508"/>
                </a:cubicBezTo>
                <a:cubicBezTo>
                  <a:pt x="523" y="489"/>
                  <a:pt x="545" y="520"/>
                  <a:pt x="545" y="520"/>
                </a:cubicBezTo>
                <a:cubicBezTo>
                  <a:pt x="538" y="520"/>
                  <a:pt x="527" y="528"/>
                  <a:pt x="527" y="528"/>
                </a:cubicBezTo>
                <a:cubicBezTo>
                  <a:pt x="508" y="538"/>
                  <a:pt x="508" y="572"/>
                  <a:pt x="509" y="561"/>
                </a:cubicBezTo>
                <a:cubicBezTo>
                  <a:pt x="512" y="606"/>
                  <a:pt x="543" y="599"/>
                  <a:pt x="543" y="599"/>
                </a:cubicBezTo>
                <a:cubicBezTo>
                  <a:pt x="553" y="596"/>
                  <a:pt x="563" y="568"/>
                  <a:pt x="563" y="568"/>
                </a:cubicBezTo>
                <a:cubicBezTo>
                  <a:pt x="561" y="530"/>
                  <a:pt x="561" y="530"/>
                  <a:pt x="561" y="530"/>
                </a:cubicBezTo>
                <a:cubicBezTo>
                  <a:pt x="572" y="522"/>
                  <a:pt x="597" y="541"/>
                  <a:pt x="597" y="541"/>
                </a:cubicBezTo>
                <a:cubicBezTo>
                  <a:pt x="604" y="538"/>
                  <a:pt x="604" y="538"/>
                  <a:pt x="604" y="538"/>
                </a:cubicBezTo>
                <a:cubicBezTo>
                  <a:pt x="604" y="530"/>
                  <a:pt x="604" y="530"/>
                  <a:pt x="604" y="530"/>
                </a:cubicBezTo>
                <a:cubicBezTo>
                  <a:pt x="626" y="495"/>
                  <a:pt x="651" y="517"/>
                  <a:pt x="651" y="517"/>
                </a:cubicBezTo>
                <a:cubicBezTo>
                  <a:pt x="662" y="519"/>
                  <a:pt x="661" y="535"/>
                  <a:pt x="661" y="535"/>
                </a:cubicBezTo>
                <a:cubicBezTo>
                  <a:pt x="664" y="551"/>
                  <a:pt x="664" y="551"/>
                  <a:pt x="664" y="551"/>
                </a:cubicBezTo>
                <a:cubicBezTo>
                  <a:pt x="676" y="556"/>
                  <a:pt x="676" y="556"/>
                  <a:pt x="676" y="556"/>
                </a:cubicBezTo>
                <a:cubicBezTo>
                  <a:pt x="708" y="565"/>
                  <a:pt x="711" y="611"/>
                  <a:pt x="711" y="611"/>
                </a:cubicBezTo>
                <a:cubicBezTo>
                  <a:pt x="698" y="666"/>
                  <a:pt x="671" y="653"/>
                  <a:pt x="671" y="653"/>
                </a:cubicBezTo>
                <a:cubicBezTo>
                  <a:pt x="630" y="655"/>
                  <a:pt x="628" y="625"/>
                  <a:pt x="628" y="625"/>
                </a:cubicBezTo>
                <a:cubicBezTo>
                  <a:pt x="620" y="619"/>
                  <a:pt x="628" y="601"/>
                  <a:pt x="628" y="601"/>
                </a:cubicBezTo>
                <a:cubicBezTo>
                  <a:pt x="628" y="601"/>
                  <a:pt x="626" y="591"/>
                  <a:pt x="622" y="596"/>
                </a:cubicBezTo>
                <a:cubicBezTo>
                  <a:pt x="619" y="601"/>
                  <a:pt x="614" y="597"/>
                  <a:pt x="614" y="597"/>
                </a:cubicBezTo>
                <a:cubicBezTo>
                  <a:pt x="544" y="611"/>
                  <a:pt x="532" y="664"/>
                  <a:pt x="532" y="668"/>
                </a:cubicBezTo>
                <a:cubicBezTo>
                  <a:pt x="539" y="709"/>
                  <a:pt x="563" y="708"/>
                  <a:pt x="563" y="708"/>
                </a:cubicBezTo>
                <a:cubicBezTo>
                  <a:pt x="586" y="712"/>
                  <a:pt x="586" y="721"/>
                  <a:pt x="586" y="721"/>
                </a:cubicBezTo>
                <a:cubicBezTo>
                  <a:pt x="616" y="783"/>
                  <a:pt x="658" y="757"/>
                  <a:pt x="658" y="757"/>
                </a:cubicBezTo>
                <a:cubicBezTo>
                  <a:pt x="667" y="755"/>
                  <a:pt x="664" y="761"/>
                  <a:pt x="664" y="761"/>
                </a:cubicBezTo>
                <a:cubicBezTo>
                  <a:pt x="697" y="802"/>
                  <a:pt x="744" y="795"/>
                  <a:pt x="744" y="795"/>
                </a:cubicBezTo>
                <a:cubicBezTo>
                  <a:pt x="757" y="794"/>
                  <a:pt x="769" y="780"/>
                  <a:pt x="769" y="780"/>
                </a:cubicBezTo>
                <a:cubicBezTo>
                  <a:pt x="775" y="778"/>
                  <a:pt x="775" y="778"/>
                  <a:pt x="775" y="778"/>
                </a:cubicBezTo>
                <a:cubicBezTo>
                  <a:pt x="775" y="778"/>
                  <a:pt x="784" y="779"/>
                  <a:pt x="795" y="778"/>
                </a:cubicBezTo>
                <a:cubicBezTo>
                  <a:pt x="806" y="778"/>
                  <a:pt x="820" y="774"/>
                  <a:pt x="826" y="773"/>
                </a:cubicBezTo>
                <a:cubicBezTo>
                  <a:pt x="838" y="769"/>
                  <a:pt x="845" y="763"/>
                  <a:pt x="852" y="756"/>
                </a:cubicBezTo>
                <a:cubicBezTo>
                  <a:pt x="859" y="749"/>
                  <a:pt x="866" y="726"/>
                  <a:pt x="866" y="726"/>
                </a:cubicBezTo>
                <a:cubicBezTo>
                  <a:pt x="866" y="704"/>
                  <a:pt x="866" y="704"/>
                  <a:pt x="866" y="704"/>
                </a:cubicBezTo>
                <a:cubicBezTo>
                  <a:pt x="861" y="696"/>
                  <a:pt x="861" y="696"/>
                  <a:pt x="861" y="696"/>
                </a:cubicBezTo>
                <a:cubicBezTo>
                  <a:pt x="862" y="691"/>
                  <a:pt x="862" y="691"/>
                  <a:pt x="862" y="691"/>
                </a:cubicBezTo>
                <a:cubicBezTo>
                  <a:pt x="906" y="625"/>
                  <a:pt x="867" y="578"/>
                  <a:pt x="863" y="570"/>
                </a:cubicBezTo>
                <a:cubicBezTo>
                  <a:pt x="840" y="537"/>
                  <a:pt x="794" y="544"/>
                  <a:pt x="794" y="544"/>
                </a:cubicBezTo>
                <a:cubicBezTo>
                  <a:pt x="774" y="541"/>
                  <a:pt x="764" y="571"/>
                  <a:pt x="764" y="571"/>
                </a:cubicBezTo>
                <a:cubicBezTo>
                  <a:pt x="759" y="567"/>
                  <a:pt x="759" y="567"/>
                  <a:pt x="759" y="567"/>
                </a:cubicBezTo>
                <a:cubicBezTo>
                  <a:pt x="738" y="541"/>
                  <a:pt x="735" y="523"/>
                  <a:pt x="735" y="523"/>
                </a:cubicBezTo>
                <a:cubicBezTo>
                  <a:pt x="735" y="512"/>
                  <a:pt x="732" y="501"/>
                  <a:pt x="733" y="494"/>
                </a:cubicBezTo>
                <a:cubicBezTo>
                  <a:pt x="741" y="443"/>
                  <a:pt x="786" y="457"/>
                  <a:pt x="786" y="457"/>
                </a:cubicBezTo>
                <a:cubicBezTo>
                  <a:pt x="800" y="453"/>
                  <a:pt x="856" y="501"/>
                  <a:pt x="856" y="501"/>
                </a:cubicBezTo>
                <a:cubicBezTo>
                  <a:pt x="862" y="511"/>
                  <a:pt x="918" y="531"/>
                  <a:pt x="918" y="531"/>
                </a:cubicBezTo>
                <a:cubicBezTo>
                  <a:pt x="972" y="529"/>
                  <a:pt x="972" y="529"/>
                  <a:pt x="972" y="529"/>
                </a:cubicBezTo>
                <a:cubicBezTo>
                  <a:pt x="997" y="525"/>
                  <a:pt x="1012" y="509"/>
                  <a:pt x="1012" y="509"/>
                </a:cubicBezTo>
                <a:cubicBezTo>
                  <a:pt x="1036" y="487"/>
                  <a:pt x="1052" y="494"/>
                  <a:pt x="1052" y="494"/>
                </a:cubicBezTo>
                <a:cubicBezTo>
                  <a:pt x="1082" y="489"/>
                  <a:pt x="1124" y="537"/>
                  <a:pt x="1124" y="537"/>
                </a:cubicBezTo>
                <a:cubicBezTo>
                  <a:pt x="1128" y="548"/>
                  <a:pt x="1167" y="557"/>
                  <a:pt x="1167" y="557"/>
                </a:cubicBezTo>
                <a:cubicBezTo>
                  <a:pt x="1197" y="563"/>
                  <a:pt x="1226" y="545"/>
                  <a:pt x="1226" y="545"/>
                </a:cubicBezTo>
                <a:cubicBezTo>
                  <a:pt x="1250" y="531"/>
                  <a:pt x="1269" y="517"/>
                  <a:pt x="1269" y="517"/>
                </a:cubicBezTo>
                <a:cubicBezTo>
                  <a:pt x="1278" y="504"/>
                  <a:pt x="1309" y="506"/>
                  <a:pt x="1309" y="506"/>
                </a:cubicBezTo>
                <a:cubicBezTo>
                  <a:pt x="1334" y="499"/>
                  <a:pt x="1348" y="525"/>
                  <a:pt x="1348" y="525"/>
                </a:cubicBezTo>
                <a:cubicBezTo>
                  <a:pt x="1345" y="546"/>
                  <a:pt x="1345" y="546"/>
                  <a:pt x="1345" y="546"/>
                </a:cubicBezTo>
                <a:cubicBezTo>
                  <a:pt x="1358" y="534"/>
                  <a:pt x="1358" y="534"/>
                  <a:pt x="1358" y="534"/>
                </a:cubicBezTo>
                <a:cubicBezTo>
                  <a:pt x="1358" y="511"/>
                  <a:pt x="1358" y="511"/>
                  <a:pt x="1358" y="511"/>
                </a:cubicBezTo>
                <a:cubicBezTo>
                  <a:pt x="1358" y="506"/>
                  <a:pt x="1333" y="489"/>
                  <a:pt x="1333" y="489"/>
                </a:cubicBezTo>
                <a:cubicBezTo>
                  <a:pt x="1303" y="465"/>
                  <a:pt x="1249" y="466"/>
                  <a:pt x="1249" y="466"/>
                </a:cubicBezTo>
                <a:cubicBezTo>
                  <a:pt x="1188" y="473"/>
                  <a:pt x="1188" y="473"/>
                  <a:pt x="1188" y="473"/>
                </a:cubicBezTo>
                <a:cubicBezTo>
                  <a:pt x="1149" y="472"/>
                  <a:pt x="1137" y="439"/>
                  <a:pt x="1137" y="439"/>
                </a:cubicBezTo>
                <a:cubicBezTo>
                  <a:pt x="1085" y="386"/>
                  <a:pt x="1035" y="395"/>
                  <a:pt x="1035" y="395"/>
                </a:cubicBezTo>
                <a:cubicBezTo>
                  <a:pt x="997" y="399"/>
                  <a:pt x="952" y="399"/>
                  <a:pt x="952" y="399"/>
                </a:cubicBezTo>
                <a:cubicBezTo>
                  <a:pt x="907" y="401"/>
                  <a:pt x="870" y="341"/>
                  <a:pt x="870" y="341"/>
                </a:cubicBezTo>
                <a:cubicBezTo>
                  <a:pt x="824" y="285"/>
                  <a:pt x="764" y="278"/>
                  <a:pt x="764" y="278"/>
                </a:cubicBezTo>
                <a:cubicBezTo>
                  <a:pt x="715" y="268"/>
                  <a:pt x="684" y="294"/>
                  <a:pt x="684" y="294"/>
                </a:cubicBezTo>
                <a:cubicBezTo>
                  <a:pt x="670" y="303"/>
                  <a:pt x="666" y="325"/>
                  <a:pt x="666" y="325"/>
                </a:cubicBezTo>
                <a:cubicBezTo>
                  <a:pt x="670" y="322"/>
                  <a:pt x="670" y="322"/>
                  <a:pt x="670" y="322"/>
                </a:cubicBezTo>
                <a:cubicBezTo>
                  <a:pt x="693" y="285"/>
                  <a:pt x="719" y="288"/>
                  <a:pt x="719" y="288"/>
                </a:cubicBezTo>
                <a:cubicBezTo>
                  <a:pt x="745" y="278"/>
                  <a:pt x="792" y="297"/>
                  <a:pt x="792" y="297"/>
                </a:cubicBezTo>
                <a:cubicBezTo>
                  <a:pt x="802" y="301"/>
                  <a:pt x="822" y="306"/>
                  <a:pt x="847" y="337"/>
                </a:cubicBezTo>
                <a:cubicBezTo>
                  <a:pt x="861" y="354"/>
                  <a:pt x="881" y="377"/>
                  <a:pt x="897" y="389"/>
                </a:cubicBezTo>
                <a:cubicBezTo>
                  <a:pt x="910" y="399"/>
                  <a:pt x="921" y="400"/>
                  <a:pt x="921" y="400"/>
                </a:cubicBezTo>
                <a:cubicBezTo>
                  <a:pt x="927" y="413"/>
                  <a:pt x="986" y="413"/>
                  <a:pt x="986" y="413"/>
                </a:cubicBezTo>
                <a:cubicBezTo>
                  <a:pt x="1045" y="401"/>
                  <a:pt x="1047" y="407"/>
                  <a:pt x="1065" y="407"/>
                </a:cubicBezTo>
                <a:cubicBezTo>
                  <a:pt x="1083" y="407"/>
                  <a:pt x="1116" y="430"/>
                  <a:pt x="1116" y="430"/>
                </a:cubicBezTo>
                <a:cubicBezTo>
                  <a:pt x="1116" y="430"/>
                  <a:pt x="1138" y="463"/>
                  <a:pt x="1141" y="463"/>
                </a:cubicBezTo>
                <a:cubicBezTo>
                  <a:pt x="1149" y="463"/>
                  <a:pt x="1159" y="476"/>
                  <a:pt x="1172" y="479"/>
                </a:cubicBezTo>
                <a:cubicBezTo>
                  <a:pt x="1194" y="484"/>
                  <a:pt x="1222" y="481"/>
                  <a:pt x="1222" y="481"/>
                </a:cubicBezTo>
                <a:cubicBezTo>
                  <a:pt x="1185" y="495"/>
                  <a:pt x="1185" y="495"/>
                  <a:pt x="1185" y="495"/>
                </a:cubicBezTo>
                <a:cubicBezTo>
                  <a:pt x="1162" y="501"/>
                  <a:pt x="1144" y="490"/>
                  <a:pt x="1144" y="490"/>
                </a:cubicBezTo>
                <a:cubicBezTo>
                  <a:pt x="1135" y="479"/>
                  <a:pt x="1115" y="461"/>
                  <a:pt x="1115" y="461"/>
                </a:cubicBezTo>
                <a:cubicBezTo>
                  <a:pt x="1061" y="434"/>
                  <a:pt x="1023" y="450"/>
                  <a:pt x="1023" y="450"/>
                </a:cubicBezTo>
                <a:cubicBezTo>
                  <a:pt x="990" y="467"/>
                  <a:pt x="949" y="462"/>
                  <a:pt x="949" y="462"/>
                </a:cubicBezTo>
                <a:cubicBezTo>
                  <a:pt x="901" y="464"/>
                  <a:pt x="858" y="422"/>
                  <a:pt x="858" y="422"/>
                </a:cubicBezTo>
                <a:cubicBezTo>
                  <a:pt x="825" y="396"/>
                  <a:pt x="785" y="378"/>
                  <a:pt x="785" y="378"/>
                </a:cubicBezTo>
                <a:cubicBezTo>
                  <a:pt x="767" y="368"/>
                  <a:pt x="728" y="374"/>
                  <a:pt x="728" y="374"/>
                </a:cubicBezTo>
                <a:cubicBezTo>
                  <a:pt x="696" y="323"/>
                  <a:pt x="656" y="339"/>
                  <a:pt x="656" y="339"/>
                </a:cubicBezTo>
                <a:cubicBezTo>
                  <a:pt x="645" y="341"/>
                  <a:pt x="639" y="359"/>
                  <a:pt x="639" y="359"/>
                </a:cubicBezTo>
                <a:cubicBezTo>
                  <a:pt x="643" y="363"/>
                  <a:pt x="643" y="363"/>
                  <a:pt x="643" y="363"/>
                </a:cubicBezTo>
                <a:cubicBezTo>
                  <a:pt x="649" y="363"/>
                  <a:pt x="649" y="363"/>
                  <a:pt x="649" y="363"/>
                </a:cubicBezTo>
                <a:cubicBezTo>
                  <a:pt x="669" y="328"/>
                  <a:pt x="699" y="355"/>
                  <a:pt x="699" y="355"/>
                </a:cubicBezTo>
                <a:cubicBezTo>
                  <a:pt x="716" y="358"/>
                  <a:pt x="724" y="389"/>
                  <a:pt x="724" y="389"/>
                </a:cubicBezTo>
                <a:cubicBezTo>
                  <a:pt x="721" y="404"/>
                  <a:pt x="725" y="415"/>
                  <a:pt x="717" y="429"/>
                </a:cubicBezTo>
                <a:cubicBezTo>
                  <a:pt x="710" y="441"/>
                  <a:pt x="692" y="457"/>
                  <a:pt x="686" y="463"/>
                </a:cubicBezTo>
                <a:cubicBezTo>
                  <a:pt x="672" y="477"/>
                  <a:pt x="662" y="468"/>
                  <a:pt x="655" y="467"/>
                </a:cubicBezTo>
                <a:cubicBezTo>
                  <a:pt x="653" y="467"/>
                  <a:pt x="652" y="467"/>
                  <a:pt x="650" y="466"/>
                </a:cubicBezTo>
                <a:cubicBezTo>
                  <a:pt x="638" y="464"/>
                  <a:pt x="627" y="458"/>
                  <a:pt x="627" y="458"/>
                </a:cubicBezTo>
                <a:cubicBezTo>
                  <a:pt x="620" y="466"/>
                  <a:pt x="620" y="466"/>
                  <a:pt x="620" y="466"/>
                </a:cubicBezTo>
                <a:cubicBezTo>
                  <a:pt x="617" y="483"/>
                  <a:pt x="603" y="484"/>
                  <a:pt x="603" y="484"/>
                </a:cubicBezTo>
                <a:cubicBezTo>
                  <a:pt x="536" y="498"/>
                  <a:pt x="526" y="461"/>
                  <a:pt x="526" y="461"/>
                </a:cubicBezTo>
                <a:cubicBezTo>
                  <a:pt x="515" y="447"/>
                  <a:pt x="519" y="432"/>
                  <a:pt x="519" y="432"/>
                </a:cubicBezTo>
                <a:cubicBezTo>
                  <a:pt x="522" y="427"/>
                  <a:pt x="522" y="427"/>
                  <a:pt x="522" y="427"/>
                </a:cubicBezTo>
                <a:cubicBezTo>
                  <a:pt x="524" y="422"/>
                  <a:pt x="524" y="422"/>
                  <a:pt x="524" y="422"/>
                </a:cubicBezTo>
                <a:cubicBezTo>
                  <a:pt x="518" y="420"/>
                  <a:pt x="518" y="420"/>
                  <a:pt x="518" y="420"/>
                </a:cubicBezTo>
                <a:cubicBezTo>
                  <a:pt x="433" y="411"/>
                  <a:pt x="452" y="341"/>
                  <a:pt x="452" y="341"/>
                </a:cubicBezTo>
                <a:cubicBezTo>
                  <a:pt x="451" y="315"/>
                  <a:pt x="478" y="298"/>
                  <a:pt x="478" y="298"/>
                </a:cubicBezTo>
                <a:cubicBezTo>
                  <a:pt x="441" y="269"/>
                  <a:pt x="468" y="232"/>
                  <a:pt x="468" y="232"/>
                </a:cubicBezTo>
                <a:cubicBezTo>
                  <a:pt x="495" y="191"/>
                  <a:pt x="517" y="198"/>
                  <a:pt x="530" y="195"/>
                </a:cubicBezTo>
                <a:cubicBezTo>
                  <a:pt x="543" y="191"/>
                  <a:pt x="569" y="210"/>
                  <a:pt x="569" y="210"/>
                </a:cubicBezTo>
                <a:cubicBezTo>
                  <a:pt x="587" y="222"/>
                  <a:pt x="591" y="238"/>
                  <a:pt x="591" y="238"/>
                </a:cubicBezTo>
                <a:cubicBezTo>
                  <a:pt x="585" y="233"/>
                  <a:pt x="555" y="253"/>
                  <a:pt x="555" y="253"/>
                </a:cubicBezTo>
                <a:cubicBezTo>
                  <a:pt x="540" y="265"/>
                  <a:pt x="551" y="290"/>
                  <a:pt x="551" y="290"/>
                </a:cubicBezTo>
                <a:cubicBezTo>
                  <a:pt x="549" y="298"/>
                  <a:pt x="573" y="315"/>
                  <a:pt x="573" y="315"/>
                </a:cubicBezTo>
                <a:cubicBezTo>
                  <a:pt x="597" y="330"/>
                  <a:pt x="619" y="316"/>
                  <a:pt x="619" y="316"/>
                </a:cubicBezTo>
                <a:cubicBezTo>
                  <a:pt x="635" y="300"/>
                  <a:pt x="635" y="300"/>
                  <a:pt x="635" y="300"/>
                </a:cubicBezTo>
                <a:cubicBezTo>
                  <a:pt x="648" y="292"/>
                  <a:pt x="652" y="268"/>
                  <a:pt x="652" y="268"/>
                </a:cubicBezTo>
                <a:cubicBezTo>
                  <a:pt x="658" y="257"/>
                  <a:pt x="649" y="220"/>
                  <a:pt x="649" y="220"/>
                </a:cubicBezTo>
                <a:cubicBezTo>
                  <a:pt x="653" y="223"/>
                  <a:pt x="653" y="223"/>
                  <a:pt x="653" y="223"/>
                </a:cubicBezTo>
                <a:cubicBezTo>
                  <a:pt x="658" y="226"/>
                  <a:pt x="707" y="229"/>
                  <a:pt x="707" y="229"/>
                </a:cubicBezTo>
                <a:cubicBezTo>
                  <a:pt x="720" y="227"/>
                  <a:pt x="733" y="214"/>
                  <a:pt x="733" y="214"/>
                </a:cubicBezTo>
                <a:cubicBezTo>
                  <a:pt x="741" y="203"/>
                  <a:pt x="741" y="203"/>
                  <a:pt x="741" y="203"/>
                </a:cubicBezTo>
                <a:cubicBezTo>
                  <a:pt x="736" y="205"/>
                  <a:pt x="736" y="205"/>
                  <a:pt x="736" y="205"/>
                </a:cubicBezTo>
                <a:cubicBezTo>
                  <a:pt x="703" y="222"/>
                  <a:pt x="703" y="222"/>
                  <a:pt x="703" y="222"/>
                </a:cubicBezTo>
                <a:cubicBezTo>
                  <a:pt x="677" y="224"/>
                  <a:pt x="640" y="206"/>
                  <a:pt x="640" y="206"/>
                </a:cubicBezTo>
                <a:cubicBezTo>
                  <a:pt x="587" y="178"/>
                  <a:pt x="599" y="148"/>
                  <a:pt x="599" y="152"/>
                </a:cubicBezTo>
                <a:cubicBezTo>
                  <a:pt x="597" y="121"/>
                  <a:pt x="645" y="123"/>
                  <a:pt x="645" y="123"/>
                </a:cubicBezTo>
                <a:cubicBezTo>
                  <a:pt x="645" y="117"/>
                  <a:pt x="645" y="117"/>
                  <a:pt x="645" y="117"/>
                </a:cubicBezTo>
                <a:cubicBezTo>
                  <a:pt x="631" y="110"/>
                  <a:pt x="631" y="110"/>
                  <a:pt x="631" y="110"/>
                </a:cubicBezTo>
                <a:cubicBezTo>
                  <a:pt x="621" y="94"/>
                  <a:pt x="621" y="94"/>
                  <a:pt x="621" y="94"/>
                </a:cubicBezTo>
                <a:cubicBezTo>
                  <a:pt x="602" y="61"/>
                  <a:pt x="653" y="54"/>
                  <a:pt x="653" y="54"/>
                </a:cubicBezTo>
                <a:cubicBezTo>
                  <a:pt x="664" y="50"/>
                  <a:pt x="677" y="50"/>
                  <a:pt x="689" y="56"/>
                </a:cubicBezTo>
                <a:cubicBezTo>
                  <a:pt x="702" y="62"/>
                  <a:pt x="712" y="73"/>
                  <a:pt x="712" y="73"/>
                </a:cubicBezTo>
                <a:cubicBezTo>
                  <a:pt x="746" y="28"/>
                  <a:pt x="805" y="57"/>
                  <a:pt x="805" y="57"/>
                </a:cubicBezTo>
                <a:cubicBezTo>
                  <a:pt x="839" y="67"/>
                  <a:pt x="843" y="104"/>
                  <a:pt x="843" y="104"/>
                </a:cubicBezTo>
                <a:cubicBezTo>
                  <a:pt x="837" y="113"/>
                  <a:pt x="837" y="113"/>
                  <a:pt x="837" y="113"/>
                </a:cubicBezTo>
                <a:cubicBezTo>
                  <a:pt x="842" y="115"/>
                  <a:pt x="842" y="115"/>
                  <a:pt x="842" y="115"/>
                </a:cubicBezTo>
                <a:cubicBezTo>
                  <a:pt x="867" y="112"/>
                  <a:pt x="879" y="120"/>
                  <a:pt x="879" y="120"/>
                </a:cubicBezTo>
                <a:cubicBezTo>
                  <a:pt x="909" y="130"/>
                  <a:pt x="908" y="177"/>
                  <a:pt x="908" y="177"/>
                </a:cubicBezTo>
                <a:cubicBezTo>
                  <a:pt x="912" y="201"/>
                  <a:pt x="893" y="214"/>
                  <a:pt x="893" y="214"/>
                </a:cubicBezTo>
                <a:cubicBezTo>
                  <a:pt x="887" y="211"/>
                  <a:pt x="887" y="211"/>
                  <a:pt x="887" y="211"/>
                </a:cubicBezTo>
                <a:cubicBezTo>
                  <a:pt x="889" y="222"/>
                  <a:pt x="889" y="222"/>
                  <a:pt x="889" y="222"/>
                </a:cubicBezTo>
                <a:cubicBezTo>
                  <a:pt x="911" y="264"/>
                  <a:pt x="862" y="290"/>
                  <a:pt x="862" y="290"/>
                </a:cubicBezTo>
                <a:cubicBezTo>
                  <a:pt x="796" y="296"/>
                  <a:pt x="799" y="272"/>
                  <a:pt x="799" y="272"/>
                </a:cubicBezTo>
                <a:cubicBezTo>
                  <a:pt x="816" y="261"/>
                  <a:pt x="816" y="261"/>
                  <a:pt x="816" y="261"/>
                </a:cubicBezTo>
                <a:cubicBezTo>
                  <a:pt x="828" y="253"/>
                  <a:pt x="814" y="234"/>
                  <a:pt x="814" y="234"/>
                </a:cubicBezTo>
                <a:cubicBezTo>
                  <a:pt x="795" y="214"/>
                  <a:pt x="764" y="224"/>
                  <a:pt x="764" y="224"/>
                </a:cubicBezTo>
                <a:cubicBezTo>
                  <a:pt x="741" y="232"/>
                  <a:pt x="743" y="258"/>
                  <a:pt x="743" y="258"/>
                </a:cubicBezTo>
                <a:cubicBezTo>
                  <a:pt x="745" y="270"/>
                  <a:pt x="745" y="270"/>
                  <a:pt x="745" y="270"/>
                </a:cubicBezTo>
                <a:cubicBezTo>
                  <a:pt x="745" y="270"/>
                  <a:pt x="755" y="272"/>
                  <a:pt x="751" y="270"/>
                </a:cubicBezTo>
                <a:cubicBezTo>
                  <a:pt x="748" y="268"/>
                  <a:pt x="751" y="250"/>
                  <a:pt x="751" y="250"/>
                </a:cubicBezTo>
                <a:cubicBezTo>
                  <a:pt x="765" y="227"/>
                  <a:pt x="793" y="232"/>
                  <a:pt x="793" y="232"/>
                </a:cubicBezTo>
                <a:cubicBezTo>
                  <a:pt x="812" y="233"/>
                  <a:pt x="807" y="241"/>
                  <a:pt x="807" y="241"/>
                </a:cubicBezTo>
                <a:cubicBezTo>
                  <a:pt x="809" y="242"/>
                  <a:pt x="810" y="243"/>
                  <a:pt x="810" y="244"/>
                </a:cubicBezTo>
                <a:cubicBezTo>
                  <a:pt x="816" y="250"/>
                  <a:pt x="808" y="259"/>
                  <a:pt x="804" y="263"/>
                </a:cubicBezTo>
                <a:cubicBezTo>
                  <a:pt x="777" y="264"/>
                  <a:pt x="777" y="264"/>
                  <a:pt x="777" y="264"/>
                </a:cubicBezTo>
                <a:cubicBezTo>
                  <a:pt x="783" y="272"/>
                  <a:pt x="783" y="272"/>
                  <a:pt x="783" y="272"/>
                </a:cubicBezTo>
                <a:cubicBezTo>
                  <a:pt x="795" y="278"/>
                  <a:pt x="795" y="278"/>
                  <a:pt x="795" y="278"/>
                </a:cubicBezTo>
                <a:cubicBezTo>
                  <a:pt x="798" y="287"/>
                  <a:pt x="822" y="296"/>
                  <a:pt x="822" y="296"/>
                </a:cubicBezTo>
                <a:cubicBezTo>
                  <a:pt x="857" y="306"/>
                  <a:pt x="881" y="289"/>
                  <a:pt x="881" y="289"/>
                </a:cubicBezTo>
                <a:cubicBezTo>
                  <a:pt x="887" y="285"/>
                  <a:pt x="903" y="259"/>
                  <a:pt x="903" y="259"/>
                </a:cubicBezTo>
                <a:cubicBezTo>
                  <a:pt x="910" y="247"/>
                  <a:pt x="901" y="228"/>
                  <a:pt x="901" y="228"/>
                </a:cubicBezTo>
                <a:cubicBezTo>
                  <a:pt x="895" y="219"/>
                  <a:pt x="895" y="219"/>
                  <a:pt x="895" y="219"/>
                </a:cubicBezTo>
                <a:cubicBezTo>
                  <a:pt x="898" y="216"/>
                  <a:pt x="898" y="216"/>
                  <a:pt x="898" y="216"/>
                </a:cubicBezTo>
                <a:cubicBezTo>
                  <a:pt x="919" y="205"/>
                  <a:pt x="914" y="153"/>
                  <a:pt x="914" y="153"/>
                </a:cubicBezTo>
                <a:cubicBezTo>
                  <a:pt x="900" y="110"/>
                  <a:pt x="850" y="103"/>
                  <a:pt x="850" y="103"/>
                </a:cubicBezTo>
                <a:cubicBezTo>
                  <a:pt x="844" y="68"/>
                  <a:pt x="807" y="49"/>
                  <a:pt x="807" y="49"/>
                </a:cubicBezTo>
                <a:cubicBezTo>
                  <a:pt x="737" y="20"/>
                  <a:pt x="707" y="60"/>
                  <a:pt x="707" y="60"/>
                </a:cubicBezTo>
                <a:cubicBezTo>
                  <a:pt x="681" y="47"/>
                  <a:pt x="681" y="47"/>
                  <a:pt x="681" y="47"/>
                </a:cubicBezTo>
                <a:cubicBezTo>
                  <a:pt x="621" y="35"/>
                  <a:pt x="611" y="67"/>
                  <a:pt x="611" y="67"/>
                </a:cubicBezTo>
                <a:cubicBezTo>
                  <a:pt x="609" y="84"/>
                  <a:pt x="609" y="84"/>
                  <a:pt x="609" y="84"/>
                </a:cubicBezTo>
                <a:cubicBezTo>
                  <a:pt x="606" y="92"/>
                  <a:pt x="623" y="112"/>
                  <a:pt x="623" y="112"/>
                </a:cubicBezTo>
                <a:cubicBezTo>
                  <a:pt x="615" y="109"/>
                  <a:pt x="595" y="123"/>
                  <a:pt x="595" y="123"/>
                </a:cubicBezTo>
                <a:cubicBezTo>
                  <a:pt x="559" y="111"/>
                  <a:pt x="559" y="111"/>
                  <a:pt x="559" y="111"/>
                </a:cubicBezTo>
                <a:cubicBezTo>
                  <a:pt x="551" y="106"/>
                  <a:pt x="557" y="99"/>
                  <a:pt x="557" y="99"/>
                </a:cubicBezTo>
                <a:cubicBezTo>
                  <a:pt x="537" y="16"/>
                  <a:pt x="452" y="41"/>
                  <a:pt x="452" y="41"/>
                </a:cubicBezTo>
                <a:cubicBezTo>
                  <a:pt x="419" y="0"/>
                  <a:pt x="365" y="21"/>
                  <a:pt x="365" y="21"/>
                </a:cubicBezTo>
                <a:cubicBezTo>
                  <a:pt x="332" y="40"/>
                  <a:pt x="343" y="71"/>
                  <a:pt x="343" y="71"/>
                </a:cubicBezTo>
                <a:cubicBezTo>
                  <a:pt x="320" y="63"/>
                  <a:pt x="320" y="63"/>
                  <a:pt x="320" y="63"/>
                </a:cubicBezTo>
                <a:cubicBezTo>
                  <a:pt x="292" y="53"/>
                  <a:pt x="277" y="84"/>
                  <a:pt x="277" y="84"/>
                </a:cubicBezTo>
                <a:close/>
                <a:moveTo>
                  <a:pt x="554" y="570"/>
                </a:moveTo>
                <a:cubicBezTo>
                  <a:pt x="554" y="570"/>
                  <a:pt x="547" y="588"/>
                  <a:pt x="544" y="589"/>
                </a:cubicBezTo>
                <a:cubicBezTo>
                  <a:pt x="544" y="589"/>
                  <a:pt x="514" y="596"/>
                  <a:pt x="518" y="564"/>
                </a:cubicBezTo>
                <a:cubicBezTo>
                  <a:pt x="518" y="564"/>
                  <a:pt x="521" y="532"/>
                  <a:pt x="551" y="532"/>
                </a:cubicBezTo>
                <a:lnTo>
                  <a:pt x="554" y="570"/>
                </a:lnTo>
                <a:close/>
                <a:moveTo>
                  <a:pt x="347" y="77"/>
                </a:moveTo>
                <a:cubicBezTo>
                  <a:pt x="348" y="73"/>
                  <a:pt x="348" y="73"/>
                  <a:pt x="348" y="73"/>
                </a:cubicBezTo>
                <a:cubicBezTo>
                  <a:pt x="348" y="33"/>
                  <a:pt x="362" y="33"/>
                  <a:pt x="362" y="33"/>
                </a:cubicBezTo>
                <a:cubicBezTo>
                  <a:pt x="416" y="5"/>
                  <a:pt x="443" y="42"/>
                  <a:pt x="443" y="42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53" y="51"/>
                  <a:pt x="453" y="51"/>
                  <a:pt x="453" y="51"/>
                </a:cubicBezTo>
                <a:cubicBezTo>
                  <a:pt x="481" y="29"/>
                  <a:pt x="519" y="56"/>
                  <a:pt x="519" y="56"/>
                </a:cubicBezTo>
                <a:cubicBezTo>
                  <a:pt x="546" y="68"/>
                  <a:pt x="547" y="100"/>
                  <a:pt x="547" y="100"/>
                </a:cubicBezTo>
                <a:cubicBezTo>
                  <a:pt x="548" y="105"/>
                  <a:pt x="544" y="114"/>
                  <a:pt x="544" y="114"/>
                </a:cubicBezTo>
                <a:cubicBezTo>
                  <a:pt x="541" y="121"/>
                  <a:pt x="549" y="122"/>
                  <a:pt x="549" y="122"/>
                </a:cubicBezTo>
                <a:cubicBezTo>
                  <a:pt x="553" y="115"/>
                  <a:pt x="581" y="123"/>
                  <a:pt x="581" y="123"/>
                </a:cubicBezTo>
                <a:cubicBezTo>
                  <a:pt x="597" y="127"/>
                  <a:pt x="591" y="135"/>
                  <a:pt x="591" y="135"/>
                </a:cubicBezTo>
                <a:cubicBezTo>
                  <a:pt x="583" y="191"/>
                  <a:pt x="633" y="215"/>
                  <a:pt x="633" y="215"/>
                </a:cubicBezTo>
                <a:cubicBezTo>
                  <a:pt x="654" y="240"/>
                  <a:pt x="642" y="272"/>
                  <a:pt x="642" y="272"/>
                </a:cubicBezTo>
                <a:cubicBezTo>
                  <a:pt x="641" y="287"/>
                  <a:pt x="616" y="309"/>
                  <a:pt x="616" y="309"/>
                </a:cubicBezTo>
                <a:cubicBezTo>
                  <a:pt x="607" y="326"/>
                  <a:pt x="578" y="313"/>
                  <a:pt x="578" y="313"/>
                </a:cubicBezTo>
                <a:cubicBezTo>
                  <a:pt x="541" y="293"/>
                  <a:pt x="558" y="266"/>
                  <a:pt x="558" y="266"/>
                </a:cubicBezTo>
                <a:cubicBezTo>
                  <a:pt x="563" y="245"/>
                  <a:pt x="596" y="249"/>
                  <a:pt x="596" y="249"/>
                </a:cubicBezTo>
                <a:cubicBezTo>
                  <a:pt x="602" y="252"/>
                  <a:pt x="602" y="252"/>
                  <a:pt x="602" y="252"/>
                </a:cubicBezTo>
                <a:cubicBezTo>
                  <a:pt x="605" y="248"/>
                  <a:pt x="605" y="248"/>
                  <a:pt x="605" y="248"/>
                </a:cubicBezTo>
                <a:cubicBezTo>
                  <a:pt x="587" y="203"/>
                  <a:pt x="548" y="192"/>
                  <a:pt x="548" y="192"/>
                </a:cubicBezTo>
                <a:cubicBezTo>
                  <a:pt x="505" y="175"/>
                  <a:pt x="481" y="203"/>
                  <a:pt x="481" y="203"/>
                </a:cubicBezTo>
                <a:cubicBezTo>
                  <a:pt x="465" y="214"/>
                  <a:pt x="451" y="247"/>
                  <a:pt x="450" y="251"/>
                </a:cubicBezTo>
                <a:cubicBezTo>
                  <a:pt x="445" y="261"/>
                  <a:pt x="464" y="300"/>
                  <a:pt x="464" y="300"/>
                </a:cubicBezTo>
                <a:cubicBezTo>
                  <a:pt x="454" y="306"/>
                  <a:pt x="440" y="335"/>
                  <a:pt x="440" y="335"/>
                </a:cubicBezTo>
                <a:cubicBezTo>
                  <a:pt x="440" y="335"/>
                  <a:pt x="432" y="359"/>
                  <a:pt x="450" y="395"/>
                </a:cubicBezTo>
                <a:cubicBezTo>
                  <a:pt x="468" y="430"/>
                  <a:pt x="511" y="430"/>
                  <a:pt x="511" y="430"/>
                </a:cubicBezTo>
                <a:cubicBezTo>
                  <a:pt x="509" y="437"/>
                  <a:pt x="509" y="437"/>
                  <a:pt x="509" y="437"/>
                </a:cubicBezTo>
                <a:cubicBezTo>
                  <a:pt x="509" y="465"/>
                  <a:pt x="533" y="485"/>
                  <a:pt x="533" y="485"/>
                </a:cubicBezTo>
                <a:cubicBezTo>
                  <a:pt x="535" y="493"/>
                  <a:pt x="571" y="502"/>
                  <a:pt x="571" y="502"/>
                </a:cubicBezTo>
                <a:cubicBezTo>
                  <a:pt x="578" y="508"/>
                  <a:pt x="614" y="498"/>
                  <a:pt x="614" y="498"/>
                </a:cubicBezTo>
                <a:cubicBezTo>
                  <a:pt x="626" y="495"/>
                  <a:pt x="636" y="472"/>
                  <a:pt x="636" y="472"/>
                </a:cubicBezTo>
                <a:cubicBezTo>
                  <a:pt x="643" y="472"/>
                  <a:pt x="643" y="472"/>
                  <a:pt x="643" y="472"/>
                </a:cubicBezTo>
                <a:cubicBezTo>
                  <a:pt x="664" y="478"/>
                  <a:pt x="664" y="478"/>
                  <a:pt x="664" y="478"/>
                </a:cubicBezTo>
                <a:cubicBezTo>
                  <a:pt x="689" y="475"/>
                  <a:pt x="689" y="475"/>
                  <a:pt x="689" y="475"/>
                </a:cubicBezTo>
                <a:cubicBezTo>
                  <a:pt x="707" y="472"/>
                  <a:pt x="731" y="429"/>
                  <a:pt x="731" y="429"/>
                </a:cubicBezTo>
                <a:cubicBezTo>
                  <a:pt x="736" y="421"/>
                  <a:pt x="732" y="385"/>
                  <a:pt x="732" y="385"/>
                </a:cubicBezTo>
                <a:cubicBezTo>
                  <a:pt x="737" y="375"/>
                  <a:pt x="761" y="382"/>
                  <a:pt x="761" y="382"/>
                </a:cubicBezTo>
                <a:cubicBezTo>
                  <a:pt x="779" y="377"/>
                  <a:pt x="831" y="417"/>
                  <a:pt x="831" y="417"/>
                </a:cubicBezTo>
                <a:cubicBezTo>
                  <a:pt x="887" y="456"/>
                  <a:pt x="887" y="456"/>
                  <a:pt x="887" y="456"/>
                </a:cubicBezTo>
                <a:cubicBezTo>
                  <a:pt x="891" y="463"/>
                  <a:pt x="953" y="476"/>
                  <a:pt x="953" y="476"/>
                </a:cubicBezTo>
                <a:cubicBezTo>
                  <a:pt x="963" y="478"/>
                  <a:pt x="1015" y="463"/>
                  <a:pt x="1015" y="463"/>
                </a:cubicBezTo>
                <a:cubicBezTo>
                  <a:pt x="1020" y="457"/>
                  <a:pt x="1047" y="455"/>
                  <a:pt x="1047" y="455"/>
                </a:cubicBezTo>
                <a:cubicBezTo>
                  <a:pt x="1061" y="452"/>
                  <a:pt x="1110" y="452"/>
                  <a:pt x="1128" y="488"/>
                </a:cubicBezTo>
                <a:cubicBezTo>
                  <a:pt x="1128" y="489"/>
                  <a:pt x="1132" y="489"/>
                  <a:pt x="1133" y="490"/>
                </a:cubicBezTo>
                <a:cubicBezTo>
                  <a:pt x="1153" y="520"/>
                  <a:pt x="1212" y="496"/>
                  <a:pt x="1212" y="496"/>
                </a:cubicBezTo>
                <a:cubicBezTo>
                  <a:pt x="1287" y="455"/>
                  <a:pt x="1334" y="501"/>
                  <a:pt x="1334" y="501"/>
                </a:cubicBezTo>
                <a:cubicBezTo>
                  <a:pt x="1317" y="498"/>
                  <a:pt x="1317" y="498"/>
                  <a:pt x="1317" y="498"/>
                </a:cubicBezTo>
                <a:cubicBezTo>
                  <a:pt x="1285" y="498"/>
                  <a:pt x="1285" y="498"/>
                  <a:pt x="1285" y="498"/>
                </a:cubicBezTo>
                <a:cubicBezTo>
                  <a:pt x="1276" y="497"/>
                  <a:pt x="1230" y="529"/>
                  <a:pt x="1230" y="529"/>
                </a:cubicBezTo>
                <a:cubicBezTo>
                  <a:pt x="1176" y="566"/>
                  <a:pt x="1134" y="532"/>
                  <a:pt x="1134" y="532"/>
                </a:cubicBezTo>
                <a:cubicBezTo>
                  <a:pt x="1063" y="461"/>
                  <a:pt x="1031" y="488"/>
                  <a:pt x="1031" y="488"/>
                </a:cubicBezTo>
                <a:cubicBezTo>
                  <a:pt x="982" y="540"/>
                  <a:pt x="907" y="519"/>
                  <a:pt x="907" y="519"/>
                </a:cubicBezTo>
                <a:cubicBezTo>
                  <a:pt x="873" y="513"/>
                  <a:pt x="822" y="461"/>
                  <a:pt x="822" y="461"/>
                </a:cubicBezTo>
                <a:cubicBezTo>
                  <a:pt x="776" y="419"/>
                  <a:pt x="742" y="459"/>
                  <a:pt x="742" y="459"/>
                </a:cubicBezTo>
                <a:cubicBezTo>
                  <a:pt x="719" y="484"/>
                  <a:pt x="727" y="509"/>
                  <a:pt x="725" y="524"/>
                </a:cubicBezTo>
                <a:cubicBezTo>
                  <a:pt x="722" y="538"/>
                  <a:pt x="744" y="564"/>
                  <a:pt x="744" y="564"/>
                </a:cubicBezTo>
                <a:cubicBezTo>
                  <a:pt x="759" y="576"/>
                  <a:pt x="760" y="580"/>
                  <a:pt x="760" y="580"/>
                </a:cubicBezTo>
                <a:cubicBezTo>
                  <a:pt x="764" y="626"/>
                  <a:pt x="794" y="626"/>
                  <a:pt x="794" y="626"/>
                </a:cubicBezTo>
                <a:cubicBezTo>
                  <a:pt x="807" y="625"/>
                  <a:pt x="807" y="625"/>
                  <a:pt x="807" y="625"/>
                </a:cubicBezTo>
                <a:cubicBezTo>
                  <a:pt x="809" y="623"/>
                  <a:pt x="811" y="622"/>
                  <a:pt x="811" y="621"/>
                </a:cubicBezTo>
                <a:cubicBezTo>
                  <a:pt x="813" y="618"/>
                  <a:pt x="813" y="618"/>
                  <a:pt x="813" y="618"/>
                </a:cubicBezTo>
                <a:cubicBezTo>
                  <a:pt x="782" y="617"/>
                  <a:pt x="782" y="607"/>
                  <a:pt x="782" y="607"/>
                </a:cubicBezTo>
                <a:cubicBezTo>
                  <a:pt x="757" y="580"/>
                  <a:pt x="786" y="557"/>
                  <a:pt x="786" y="557"/>
                </a:cubicBezTo>
                <a:cubicBezTo>
                  <a:pt x="812" y="538"/>
                  <a:pt x="842" y="560"/>
                  <a:pt x="842" y="560"/>
                </a:cubicBezTo>
                <a:cubicBezTo>
                  <a:pt x="862" y="564"/>
                  <a:pt x="874" y="607"/>
                  <a:pt x="874" y="607"/>
                </a:cubicBezTo>
                <a:cubicBezTo>
                  <a:pt x="874" y="608"/>
                  <a:pt x="874" y="609"/>
                  <a:pt x="874" y="611"/>
                </a:cubicBezTo>
                <a:cubicBezTo>
                  <a:pt x="881" y="667"/>
                  <a:pt x="846" y="685"/>
                  <a:pt x="846" y="685"/>
                </a:cubicBezTo>
                <a:cubicBezTo>
                  <a:pt x="854" y="698"/>
                  <a:pt x="854" y="698"/>
                  <a:pt x="854" y="698"/>
                </a:cubicBezTo>
                <a:cubicBezTo>
                  <a:pt x="868" y="723"/>
                  <a:pt x="842" y="754"/>
                  <a:pt x="842" y="754"/>
                </a:cubicBezTo>
                <a:cubicBezTo>
                  <a:pt x="824" y="769"/>
                  <a:pt x="775" y="763"/>
                  <a:pt x="775" y="763"/>
                </a:cubicBezTo>
                <a:cubicBezTo>
                  <a:pt x="747" y="795"/>
                  <a:pt x="712" y="781"/>
                  <a:pt x="712" y="781"/>
                </a:cubicBezTo>
                <a:cubicBezTo>
                  <a:pt x="686" y="776"/>
                  <a:pt x="671" y="746"/>
                  <a:pt x="671" y="746"/>
                </a:cubicBezTo>
                <a:cubicBezTo>
                  <a:pt x="657" y="745"/>
                  <a:pt x="657" y="745"/>
                  <a:pt x="657" y="745"/>
                </a:cubicBezTo>
                <a:cubicBezTo>
                  <a:pt x="653" y="751"/>
                  <a:pt x="645" y="750"/>
                  <a:pt x="645" y="750"/>
                </a:cubicBezTo>
                <a:cubicBezTo>
                  <a:pt x="589" y="749"/>
                  <a:pt x="590" y="703"/>
                  <a:pt x="590" y="703"/>
                </a:cubicBezTo>
                <a:cubicBezTo>
                  <a:pt x="585" y="701"/>
                  <a:pt x="585" y="701"/>
                  <a:pt x="585" y="701"/>
                </a:cubicBezTo>
                <a:cubicBezTo>
                  <a:pt x="578" y="699"/>
                  <a:pt x="578" y="699"/>
                  <a:pt x="578" y="699"/>
                </a:cubicBezTo>
                <a:cubicBezTo>
                  <a:pt x="543" y="691"/>
                  <a:pt x="552" y="682"/>
                  <a:pt x="549" y="679"/>
                </a:cubicBezTo>
                <a:cubicBezTo>
                  <a:pt x="530" y="657"/>
                  <a:pt x="565" y="630"/>
                  <a:pt x="565" y="630"/>
                </a:cubicBezTo>
                <a:cubicBezTo>
                  <a:pt x="590" y="600"/>
                  <a:pt x="616" y="607"/>
                  <a:pt x="616" y="607"/>
                </a:cubicBezTo>
                <a:cubicBezTo>
                  <a:pt x="608" y="652"/>
                  <a:pt x="650" y="658"/>
                  <a:pt x="650" y="658"/>
                </a:cubicBezTo>
                <a:cubicBezTo>
                  <a:pt x="678" y="672"/>
                  <a:pt x="706" y="644"/>
                  <a:pt x="706" y="644"/>
                </a:cubicBezTo>
                <a:cubicBezTo>
                  <a:pt x="713" y="635"/>
                  <a:pt x="723" y="616"/>
                  <a:pt x="714" y="584"/>
                </a:cubicBezTo>
                <a:cubicBezTo>
                  <a:pt x="706" y="552"/>
                  <a:pt x="672" y="542"/>
                  <a:pt x="672" y="542"/>
                </a:cubicBezTo>
                <a:cubicBezTo>
                  <a:pt x="668" y="507"/>
                  <a:pt x="640" y="503"/>
                  <a:pt x="640" y="503"/>
                </a:cubicBezTo>
                <a:cubicBezTo>
                  <a:pt x="593" y="501"/>
                  <a:pt x="598" y="529"/>
                  <a:pt x="598" y="529"/>
                </a:cubicBezTo>
                <a:cubicBezTo>
                  <a:pt x="592" y="521"/>
                  <a:pt x="554" y="519"/>
                  <a:pt x="554" y="519"/>
                </a:cubicBezTo>
                <a:cubicBezTo>
                  <a:pt x="534" y="489"/>
                  <a:pt x="503" y="495"/>
                  <a:pt x="503" y="495"/>
                </a:cubicBezTo>
                <a:cubicBezTo>
                  <a:pt x="496" y="469"/>
                  <a:pt x="473" y="463"/>
                  <a:pt x="473" y="463"/>
                </a:cubicBezTo>
                <a:cubicBezTo>
                  <a:pt x="452" y="459"/>
                  <a:pt x="446" y="465"/>
                  <a:pt x="446" y="465"/>
                </a:cubicBezTo>
                <a:cubicBezTo>
                  <a:pt x="436" y="466"/>
                  <a:pt x="434" y="475"/>
                  <a:pt x="434" y="475"/>
                </a:cubicBezTo>
                <a:cubicBezTo>
                  <a:pt x="430" y="471"/>
                  <a:pt x="430" y="471"/>
                  <a:pt x="430" y="471"/>
                </a:cubicBezTo>
                <a:cubicBezTo>
                  <a:pt x="377" y="447"/>
                  <a:pt x="360" y="492"/>
                  <a:pt x="360" y="492"/>
                </a:cubicBezTo>
                <a:cubicBezTo>
                  <a:pt x="360" y="512"/>
                  <a:pt x="360" y="512"/>
                  <a:pt x="360" y="512"/>
                </a:cubicBezTo>
                <a:cubicBezTo>
                  <a:pt x="355" y="513"/>
                  <a:pt x="355" y="513"/>
                  <a:pt x="355" y="513"/>
                </a:cubicBezTo>
                <a:cubicBezTo>
                  <a:pt x="290" y="511"/>
                  <a:pt x="285" y="557"/>
                  <a:pt x="285" y="557"/>
                </a:cubicBezTo>
                <a:cubicBezTo>
                  <a:pt x="269" y="598"/>
                  <a:pt x="315" y="658"/>
                  <a:pt x="315" y="658"/>
                </a:cubicBezTo>
                <a:cubicBezTo>
                  <a:pt x="320" y="668"/>
                  <a:pt x="367" y="690"/>
                  <a:pt x="367" y="690"/>
                </a:cubicBezTo>
                <a:cubicBezTo>
                  <a:pt x="422" y="692"/>
                  <a:pt x="422" y="692"/>
                  <a:pt x="422" y="692"/>
                </a:cubicBezTo>
                <a:cubicBezTo>
                  <a:pt x="416" y="683"/>
                  <a:pt x="416" y="683"/>
                  <a:pt x="416" y="683"/>
                </a:cubicBezTo>
                <a:cubicBezTo>
                  <a:pt x="394" y="682"/>
                  <a:pt x="388" y="668"/>
                  <a:pt x="385" y="668"/>
                </a:cubicBezTo>
                <a:cubicBezTo>
                  <a:pt x="363" y="640"/>
                  <a:pt x="373" y="632"/>
                  <a:pt x="373" y="632"/>
                </a:cubicBezTo>
                <a:cubicBezTo>
                  <a:pt x="385" y="589"/>
                  <a:pt x="444" y="598"/>
                  <a:pt x="444" y="598"/>
                </a:cubicBezTo>
                <a:cubicBezTo>
                  <a:pt x="490" y="605"/>
                  <a:pt x="510" y="649"/>
                  <a:pt x="510" y="649"/>
                </a:cubicBezTo>
                <a:cubicBezTo>
                  <a:pt x="524" y="698"/>
                  <a:pt x="502" y="711"/>
                  <a:pt x="502" y="711"/>
                </a:cubicBezTo>
                <a:cubicBezTo>
                  <a:pt x="494" y="711"/>
                  <a:pt x="494" y="711"/>
                  <a:pt x="494" y="711"/>
                </a:cubicBezTo>
                <a:cubicBezTo>
                  <a:pt x="493" y="718"/>
                  <a:pt x="493" y="718"/>
                  <a:pt x="493" y="718"/>
                </a:cubicBezTo>
                <a:cubicBezTo>
                  <a:pt x="513" y="731"/>
                  <a:pt x="508" y="743"/>
                  <a:pt x="508" y="743"/>
                </a:cubicBezTo>
                <a:cubicBezTo>
                  <a:pt x="508" y="787"/>
                  <a:pt x="463" y="797"/>
                  <a:pt x="463" y="797"/>
                </a:cubicBezTo>
                <a:cubicBezTo>
                  <a:pt x="439" y="805"/>
                  <a:pt x="422" y="793"/>
                  <a:pt x="422" y="793"/>
                </a:cubicBezTo>
                <a:cubicBezTo>
                  <a:pt x="416" y="807"/>
                  <a:pt x="416" y="807"/>
                  <a:pt x="416" y="807"/>
                </a:cubicBezTo>
                <a:cubicBezTo>
                  <a:pt x="390" y="835"/>
                  <a:pt x="353" y="827"/>
                  <a:pt x="331" y="815"/>
                </a:cubicBezTo>
                <a:cubicBezTo>
                  <a:pt x="314" y="805"/>
                  <a:pt x="310" y="792"/>
                  <a:pt x="310" y="792"/>
                </a:cubicBezTo>
                <a:cubicBezTo>
                  <a:pt x="307" y="788"/>
                  <a:pt x="310" y="781"/>
                  <a:pt x="310" y="781"/>
                </a:cubicBezTo>
                <a:cubicBezTo>
                  <a:pt x="298" y="783"/>
                  <a:pt x="298" y="783"/>
                  <a:pt x="298" y="783"/>
                </a:cubicBezTo>
                <a:cubicBezTo>
                  <a:pt x="290" y="792"/>
                  <a:pt x="290" y="792"/>
                  <a:pt x="290" y="792"/>
                </a:cubicBezTo>
                <a:cubicBezTo>
                  <a:pt x="233" y="799"/>
                  <a:pt x="206" y="763"/>
                  <a:pt x="206" y="763"/>
                </a:cubicBezTo>
                <a:cubicBezTo>
                  <a:pt x="189" y="744"/>
                  <a:pt x="198" y="724"/>
                  <a:pt x="198" y="724"/>
                </a:cubicBezTo>
                <a:cubicBezTo>
                  <a:pt x="205" y="718"/>
                  <a:pt x="205" y="718"/>
                  <a:pt x="205" y="718"/>
                </a:cubicBezTo>
                <a:cubicBezTo>
                  <a:pt x="187" y="713"/>
                  <a:pt x="187" y="713"/>
                  <a:pt x="187" y="713"/>
                </a:cubicBezTo>
                <a:cubicBezTo>
                  <a:pt x="145" y="713"/>
                  <a:pt x="131" y="682"/>
                  <a:pt x="131" y="682"/>
                </a:cubicBezTo>
                <a:cubicBezTo>
                  <a:pt x="115" y="674"/>
                  <a:pt x="121" y="640"/>
                  <a:pt x="121" y="640"/>
                </a:cubicBezTo>
                <a:cubicBezTo>
                  <a:pt x="115" y="608"/>
                  <a:pt x="149" y="605"/>
                  <a:pt x="149" y="605"/>
                </a:cubicBezTo>
                <a:cubicBezTo>
                  <a:pt x="143" y="586"/>
                  <a:pt x="143" y="586"/>
                  <a:pt x="143" y="586"/>
                </a:cubicBezTo>
                <a:cubicBezTo>
                  <a:pt x="94" y="549"/>
                  <a:pt x="141" y="507"/>
                  <a:pt x="141" y="507"/>
                </a:cubicBezTo>
                <a:cubicBezTo>
                  <a:pt x="148" y="496"/>
                  <a:pt x="162" y="495"/>
                  <a:pt x="175" y="499"/>
                </a:cubicBezTo>
                <a:cubicBezTo>
                  <a:pt x="186" y="502"/>
                  <a:pt x="197" y="509"/>
                  <a:pt x="197" y="509"/>
                </a:cubicBezTo>
                <a:cubicBezTo>
                  <a:pt x="201" y="507"/>
                  <a:pt x="201" y="507"/>
                  <a:pt x="201" y="507"/>
                </a:cubicBezTo>
                <a:cubicBezTo>
                  <a:pt x="192" y="482"/>
                  <a:pt x="156" y="467"/>
                  <a:pt x="156" y="467"/>
                </a:cubicBezTo>
                <a:cubicBezTo>
                  <a:pt x="59" y="472"/>
                  <a:pt x="86" y="530"/>
                  <a:pt x="86" y="530"/>
                </a:cubicBezTo>
                <a:cubicBezTo>
                  <a:pt x="87" y="549"/>
                  <a:pt x="96" y="551"/>
                  <a:pt x="91" y="551"/>
                </a:cubicBezTo>
                <a:cubicBezTo>
                  <a:pt x="86" y="550"/>
                  <a:pt x="73" y="553"/>
                  <a:pt x="55" y="541"/>
                </a:cubicBezTo>
                <a:cubicBezTo>
                  <a:pt x="37" y="529"/>
                  <a:pt x="36" y="516"/>
                  <a:pt x="36" y="516"/>
                </a:cubicBezTo>
                <a:cubicBezTo>
                  <a:pt x="35" y="490"/>
                  <a:pt x="35" y="490"/>
                  <a:pt x="35" y="490"/>
                </a:cubicBezTo>
                <a:cubicBezTo>
                  <a:pt x="50" y="476"/>
                  <a:pt x="50" y="476"/>
                  <a:pt x="50" y="476"/>
                </a:cubicBezTo>
                <a:cubicBezTo>
                  <a:pt x="50" y="472"/>
                  <a:pt x="50" y="472"/>
                  <a:pt x="50" y="472"/>
                </a:cubicBezTo>
                <a:cubicBezTo>
                  <a:pt x="45" y="471"/>
                  <a:pt x="45" y="471"/>
                  <a:pt x="45" y="471"/>
                </a:cubicBezTo>
                <a:cubicBezTo>
                  <a:pt x="41" y="466"/>
                  <a:pt x="41" y="466"/>
                  <a:pt x="41" y="466"/>
                </a:cubicBezTo>
                <a:cubicBezTo>
                  <a:pt x="18" y="446"/>
                  <a:pt x="43" y="410"/>
                  <a:pt x="44" y="408"/>
                </a:cubicBezTo>
                <a:cubicBezTo>
                  <a:pt x="61" y="392"/>
                  <a:pt x="88" y="394"/>
                  <a:pt x="88" y="394"/>
                </a:cubicBezTo>
                <a:cubicBezTo>
                  <a:pt x="100" y="403"/>
                  <a:pt x="100" y="403"/>
                  <a:pt x="100" y="403"/>
                </a:cubicBezTo>
                <a:cubicBezTo>
                  <a:pt x="125" y="419"/>
                  <a:pt x="162" y="407"/>
                  <a:pt x="162" y="407"/>
                </a:cubicBezTo>
                <a:cubicBezTo>
                  <a:pt x="162" y="421"/>
                  <a:pt x="190" y="445"/>
                  <a:pt x="190" y="445"/>
                </a:cubicBezTo>
                <a:cubicBezTo>
                  <a:pt x="205" y="463"/>
                  <a:pt x="244" y="453"/>
                  <a:pt x="244" y="453"/>
                </a:cubicBezTo>
                <a:cubicBezTo>
                  <a:pt x="273" y="445"/>
                  <a:pt x="285" y="418"/>
                  <a:pt x="285" y="418"/>
                </a:cubicBezTo>
                <a:cubicBezTo>
                  <a:pt x="290" y="383"/>
                  <a:pt x="290" y="383"/>
                  <a:pt x="290" y="383"/>
                </a:cubicBezTo>
                <a:cubicBezTo>
                  <a:pt x="290" y="356"/>
                  <a:pt x="254" y="328"/>
                  <a:pt x="254" y="328"/>
                </a:cubicBezTo>
                <a:cubicBezTo>
                  <a:pt x="223" y="309"/>
                  <a:pt x="205" y="335"/>
                  <a:pt x="205" y="335"/>
                </a:cubicBezTo>
                <a:cubicBezTo>
                  <a:pt x="192" y="337"/>
                  <a:pt x="192" y="363"/>
                  <a:pt x="192" y="371"/>
                </a:cubicBezTo>
                <a:cubicBezTo>
                  <a:pt x="192" y="378"/>
                  <a:pt x="205" y="377"/>
                  <a:pt x="205" y="377"/>
                </a:cubicBezTo>
                <a:cubicBezTo>
                  <a:pt x="201" y="371"/>
                  <a:pt x="201" y="371"/>
                  <a:pt x="201" y="371"/>
                </a:cubicBezTo>
                <a:cubicBezTo>
                  <a:pt x="194" y="356"/>
                  <a:pt x="213" y="338"/>
                  <a:pt x="213" y="338"/>
                </a:cubicBezTo>
                <a:cubicBezTo>
                  <a:pt x="234" y="320"/>
                  <a:pt x="256" y="342"/>
                  <a:pt x="256" y="342"/>
                </a:cubicBezTo>
                <a:cubicBezTo>
                  <a:pt x="291" y="368"/>
                  <a:pt x="277" y="408"/>
                  <a:pt x="277" y="408"/>
                </a:cubicBezTo>
                <a:cubicBezTo>
                  <a:pt x="268" y="443"/>
                  <a:pt x="234" y="446"/>
                  <a:pt x="234" y="446"/>
                </a:cubicBezTo>
                <a:cubicBezTo>
                  <a:pt x="191" y="449"/>
                  <a:pt x="179" y="415"/>
                  <a:pt x="179" y="415"/>
                </a:cubicBezTo>
                <a:cubicBezTo>
                  <a:pt x="165" y="392"/>
                  <a:pt x="164" y="394"/>
                  <a:pt x="164" y="394"/>
                </a:cubicBezTo>
                <a:cubicBezTo>
                  <a:pt x="160" y="396"/>
                  <a:pt x="160" y="396"/>
                  <a:pt x="160" y="396"/>
                </a:cubicBezTo>
                <a:cubicBezTo>
                  <a:pt x="108" y="418"/>
                  <a:pt x="88" y="378"/>
                  <a:pt x="88" y="378"/>
                </a:cubicBezTo>
                <a:cubicBezTo>
                  <a:pt x="61" y="351"/>
                  <a:pt x="84" y="310"/>
                  <a:pt x="84" y="310"/>
                </a:cubicBezTo>
                <a:cubicBezTo>
                  <a:pt x="90" y="295"/>
                  <a:pt x="105" y="293"/>
                  <a:pt x="105" y="293"/>
                </a:cubicBezTo>
                <a:cubicBezTo>
                  <a:pt x="98" y="285"/>
                  <a:pt x="98" y="285"/>
                  <a:pt x="98" y="285"/>
                </a:cubicBezTo>
                <a:cubicBezTo>
                  <a:pt x="84" y="287"/>
                  <a:pt x="84" y="287"/>
                  <a:pt x="84" y="287"/>
                </a:cubicBezTo>
                <a:cubicBezTo>
                  <a:pt x="73" y="276"/>
                  <a:pt x="73" y="276"/>
                  <a:pt x="73" y="276"/>
                </a:cubicBezTo>
                <a:cubicBezTo>
                  <a:pt x="50" y="245"/>
                  <a:pt x="67" y="223"/>
                  <a:pt x="67" y="223"/>
                </a:cubicBezTo>
                <a:cubicBezTo>
                  <a:pt x="74" y="193"/>
                  <a:pt x="118" y="205"/>
                  <a:pt x="118" y="205"/>
                </a:cubicBezTo>
                <a:cubicBezTo>
                  <a:pt x="120" y="199"/>
                  <a:pt x="120" y="199"/>
                  <a:pt x="120" y="199"/>
                </a:cubicBezTo>
                <a:cubicBezTo>
                  <a:pt x="123" y="169"/>
                  <a:pt x="123" y="169"/>
                  <a:pt x="123" y="169"/>
                </a:cubicBezTo>
                <a:cubicBezTo>
                  <a:pt x="135" y="135"/>
                  <a:pt x="170" y="145"/>
                  <a:pt x="174" y="146"/>
                </a:cubicBezTo>
                <a:cubicBezTo>
                  <a:pt x="177" y="147"/>
                  <a:pt x="188" y="156"/>
                  <a:pt x="188" y="156"/>
                </a:cubicBezTo>
                <a:cubicBezTo>
                  <a:pt x="190" y="169"/>
                  <a:pt x="190" y="169"/>
                  <a:pt x="190" y="169"/>
                </a:cubicBezTo>
                <a:cubicBezTo>
                  <a:pt x="209" y="153"/>
                  <a:pt x="230" y="163"/>
                  <a:pt x="230" y="163"/>
                </a:cubicBezTo>
                <a:cubicBezTo>
                  <a:pt x="255" y="166"/>
                  <a:pt x="260" y="199"/>
                  <a:pt x="260" y="199"/>
                </a:cubicBezTo>
                <a:cubicBezTo>
                  <a:pt x="260" y="229"/>
                  <a:pt x="228" y="234"/>
                  <a:pt x="228" y="234"/>
                </a:cubicBezTo>
                <a:cubicBezTo>
                  <a:pt x="219" y="235"/>
                  <a:pt x="215" y="251"/>
                  <a:pt x="215" y="251"/>
                </a:cubicBezTo>
                <a:cubicBezTo>
                  <a:pt x="216" y="289"/>
                  <a:pt x="251" y="296"/>
                  <a:pt x="251" y="296"/>
                </a:cubicBezTo>
                <a:cubicBezTo>
                  <a:pt x="273" y="302"/>
                  <a:pt x="284" y="292"/>
                  <a:pt x="284" y="292"/>
                </a:cubicBezTo>
                <a:cubicBezTo>
                  <a:pt x="291" y="290"/>
                  <a:pt x="308" y="264"/>
                  <a:pt x="308" y="264"/>
                </a:cubicBezTo>
                <a:cubicBezTo>
                  <a:pt x="316" y="271"/>
                  <a:pt x="356" y="272"/>
                  <a:pt x="356" y="272"/>
                </a:cubicBezTo>
                <a:cubicBezTo>
                  <a:pt x="383" y="255"/>
                  <a:pt x="383" y="255"/>
                  <a:pt x="383" y="255"/>
                </a:cubicBezTo>
                <a:cubicBezTo>
                  <a:pt x="403" y="229"/>
                  <a:pt x="396" y="210"/>
                  <a:pt x="396" y="210"/>
                </a:cubicBezTo>
                <a:cubicBezTo>
                  <a:pt x="387" y="197"/>
                  <a:pt x="387" y="197"/>
                  <a:pt x="387" y="197"/>
                </a:cubicBezTo>
                <a:cubicBezTo>
                  <a:pt x="410" y="169"/>
                  <a:pt x="394" y="143"/>
                  <a:pt x="394" y="143"/>
                </a:cubicBezTo>
                <a:cubicBezTo>
                  <a:pt x="379" y="119"/>
                  <a:pt x="379" y="119"/>
                  <a:pt x="379" y="119"/>
                </a:cubicBezTo>
                <a:cubicBezTo>
                  <a:pt x="372" y="117"/>
                  <a:pt x="372" y="117"/>
                  <a:pt x="372" y="117"/>
                </a:cubicBezTo>
                <a:cubicBezTo>
                  <a:pt x="369" y="122"/>
                  <a:pt x="369" y="122"/>
                  <a:pt x="369" y="122"/>
                </a:cubicBezTo>
                <a:cubicBezTo>
                  <a:pt x="358" y="164"/>
                  <a:pt x="317" y="148"/>
                  <a:pt x="317" y="148"/>
                </a:cubicBezTo>
                <a:cubicBezTo>
                  <a:pt x="297" y="138"/>
                  <a:pt x="285" y="121"/>
                  <a:pt x="285" y="121"/>
                </a:cubicBezTo>
                <a:cubicBezTo>
                  <a:pt x="276" y="98"/>
                  <a:pt x="292" y="83"/>
                  <a:pt x="292" y="83"/>
                </a:cubicBezTo>
                <a:cubicBezTo>
                  <a:pt x="302" y="58"/>
                  <a:pt x="347" y="77"/>
                  <a:pt x="347" y="77"/>
                </a:cubicBezTo>
                <a:close/>
              </a:path>
            </a:pathLst>
          </a:custGeom>
          <a:blipFill>
            <a:blip r:embed="rId22"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67350" y="325540"/>
            <a:ext cx="10515600" cy="565900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6F879A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gradFill flip="none" rotWithShape="1">
          <a:gsLst>
            <a:gs pos="0">
              <a:srgbClr val="DCDCDC"/>
            </a:gs>
            <a:gs pos="0">
              <a:srgbClr val="DCDCDC"/>
            </a:gs>
            <a:gs pos="100000">
              <a:srgbClr val="F1F1F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647017" y="321553"/>
            <a:ext cx="709482" cy="709465"/>
            <a:chOff x="5614910" y="779869"/>
            <a:chExt cx="860050" cy="860050"/>
          </a:xfrm>
        </p:grpSpPr>
        <p:sp>
          <p:nvSpPr>
            <p:cNvPr id="3" name="椭圆 2"/>
            <p:cNvSpPr/>
            <p:nvPr>
              <p:custDataLst>
                <p:tags r:id="rId3"/>
              </p:custDataLst>
            </p:nvPr>
          </p:nvSpPr>
          <p:spPr>
            <a:xfrm>
              <a:off x="5614910" y="779869"/>
              <a:ext cx="860050" cy="8600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35"/>
            </a:p>
          </p:txBody>
        </p:sp>
        <p:sp>
          <p:nvSpPr>
            <p:cNvPr id="4" name="椭圆 3"/>
            <p:cNvSpPr/>
            <p:nvPr>
              <p:custDataLst>
                <p:tags r:id="rId4"/>
              </p:custDataLst>
            </p:nvPr>
          </p:nvSpPr>
          <p:spPr>
            <a:xfrm flipV="1">
              <a:off x="5681088" y="846745"/>
              <a:ext cx="746745" cy="746745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B6E86-A6BB-48CD-A263-B8E28C700D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E4F4C-FBC5-40C9-BF6F-0796B22E846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advClick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8" Type="http://schemas.openxmlformats.org/officeDocument/2006/relationships/image" Target="../media/image32.jpeg"/><Relationship Id="rId7" Type="http://schemas.openxmlformats.org/officeDocument/2006/relationships/image" Target="../media/image31.png"/><Relationship Id="rId6" Type="http://schemas.openxmlformats.org/officeDocument/2006/relationships/tags" Target="../tags/tag158.xml"/><Relationship Id="rId5" Type="http://schemas.openxmlformats.org/officeDocument/2006/relationships/image" Target="../media/image30.png"/><Relationship Id="rId4" Type="http://schemas.openxmlformats.org/officeDocument/2006/relationships/tags" Target="../tags/tag157.xml"/><Relationship Id="rId3" Type="http://schemas.openxmlformats.org/officeDocument/2006/relationships/image" Target="../media/image29.png"/><Relationship Id="rId2" Type="http://schemas.openxmlformats.org/officeDocument/2006/relationships/tags" Target="../tags/tag156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6.jpeg"/><Relationship Id="rId11" Type="http://schemas.openxmlformats.org/officeDocument/2006/relationships/image" Target="../media/image35.jpeg"/><Relationship Id="rId10" Type="http://schemas.openxmlformats.org/officeDocument/2006/relationships/image" Target="../media/image34.jpeg"/><Relationship Id="rId1" Type="http://schemas.openxmlformats.org/officeDocument/2006/relationships/tags" Target="../tags/tag15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image" Target="../media/image31.png"/><Relationship Id="rId26" Type="http://schemas.openxmlformats.org/officeDocument/2006/relationships/slideLayout" Target="../slideLayouts/slideLayout1.xml"/><Relationship Id="rId25" Type="http://schemas.openxmlformats.org/officeDocument/2006/relationships/tags" Target="../tags/tag182.xml"/><Relationship Id="rId24" Type="http://schemas.openxmlformats.org/officeDocument/2006/relationships/tags" Target="../tags/tag181.xml"/><Relationship Id="rId23" Type="http://schemas.openxmlformats.org/officeDocument/2006/relationships/tags" Target="../tags/tag180.xml"/><Relationship Id="rId22" Type="http://schemas.openxmlformats.org/officeDocument/2006/relationships/tags" Target="../tags/tag179.xml"/><Relationship Id="rId21" Type="http://schemas.openxmlformats.org/officeDocument/2006/relationships/tags" Target="../tags/tag178.xml"/><Relationship Id="rId20" Type="http://schemas.openxmlformats.org/officeDocument/2006/relationships/tags" Target="../tags/tag177.xml"/><Relationship Id="rId2" Type="http://schemas.openxmlformats.org/officeDocument/2006/relationships/tags" Target="../tags/tag160.xml"/><Relationship Id="rId19" Type="http://schemas.openxmlformats.org/officeDocument/2006/relationships/tags" Target="../tags/tag176.xml"/><Relationship Id="rId18" Type="http://schemas.openxmlformats.org/officeDocument/2006/relationships/tags" Target="../tags/tag175.xml"/><Relationship Id="rId17" Type="http://schemas.openxmlformats.org/officeDocument/2006/relationships/tags" Target="../tags/tag174.xml"/><Relationship Id="rId16" Type="http://schemas.openxmlformats.org/officeDocument/2006/relationships/tags" Target="../tags/tag173.xml"/><Relationship Id="rId15" Type="http://schemas.openxmlformats.org/officeDocument/2006/relationships/tags" Target="../tags/tag172.xml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59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png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89.xml"/><Relationship Id="rId6" Type="http://schemas.openxmlformats.org/officeDocument/2006/relationships/image" Target="../media/image40.png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image" Target="../media/image25.png"/><Relationship Id="rId1" Type="http://schemas.openxmlformats.org/officeDocument/2006/relationships/tags" Target="../tags/tag1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tags" Target="../tags/tag205.xml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9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219.xml"/><Relationship Id="rId12" Type="http://schemas.openxmlformats.org/officeDocument/2006/relationships/tags" Target="../tags/tag218.xml"/><Relationship Id="rId11" Type="http://schemas.openxmlformats.org/officeDocument/2006/relationships/tags" Target="../tags/tag217.xml"/><Relationship Id="rId10" Type="http://schemas.openxmlformats.org/officeDocument/2006/relationships/tags" Target="../tags/tag216.xml"/><Relationship Id="rId1" Type="http://schemas.openxmlformats.org/officeDocument/2006/relationships/tags" Target="../tags/tag20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1.xml"/><Relationship Id="rId1" Type="http://schemas.openxmlformats.org/officeDocument/2006/relationships/tags" Target="../tags/tag22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image" Target="../media/image23.png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image" Target="../media/image21.png"/><Relationship Id="rId2" Type="http://schemas.openxmlformats.org/officeDocument/2006/relationships/tags" Target="../tags/tag223.xml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29.xml"/><Relationship Id="rId1" Type="http://schemas.openxmlformats.org/officeDocument/2006/relationships/tags" Target="../tags/tag22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image" Target="../media/image21.png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image" Target="../media/image20.png"/><Relationship Id="rId3" Type="http://schemas.openxmlformats.org/officeDocument/2006/relationships/tags" Target="../tags/tag59.xml"/><Relationship Id="rId27" Type="http://schemas.openxmlformats.org/officeDocument/2006/relationships/notesSlide" Target="../notesSlides/notesSlide1.xml"/><Relationship Id="rId26" Type="http://schemas.openxmlformats.org/officeDocument/2006/relationships/slideLayout" Target="../slideLayouts/slideLayout1.xml"/><Relationship Id="rId25" Type="http://schemas.openxmlformats.org/officeDocument/2006/relationships/tags" Target="../tags/tag77.xml"/><Relationship Id="rId24" Type="http://schemas.openxmlformats.org/officeDocument/2006/relationships/tags" Target="../tags/tag76.xml"/><Relationship Id="rId23" Type="http://schemas.openxmlformats.org/officeDocument/2006/relationships/tags" Target="../tags/tag75.xml"/><Relationship Id="rId22" Type="http://schemas.openxmlformats.org/officeDocument/2006/relationships/tags" Target="../tags/tag74.xml"/><Relationship Id="rId21" Type="http://schemas.openxmlformats.org/officeDocument/2006/relationships/tags" Target="../tags/tag73.xml"/><Relationship Id="rId20" Type="http://schemas.openxmlformats.org/officeDocument/2006/relationships/tags" Target="../tags/tag72.xml"/><Relationship Id="rId2" Type="http://schemas.openxmlformats.org/officeDocument/2006/relationships/image" Target="../media/image19.png"/><Relationship Id="rId19" Type="http://schemas.openxmlformats.org/officeDocument/2006/relationships/tags" Target="../tags/tag71.xml"/><Relationship Id="rId18" Type="http://schemas.openxmlformats.org/officeDocument/2006/relationships/tags" Target="../tags/tag70.xml"/><Relationship Id="rId17" Type="http://schemas.openxmlformats.org/officeDocument/2006/relationships/image" Target="../media/image23.png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image" Target="../media/image22.png"/><Relationship Id="rId1" Type="http://schemas.openxmlformats.org/officeDocument/2006/relationships/tags" Target="../tags/tag5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image" Target="../media/image42.png"/><Relationship Id="rId3" Type="http://schemas.openxmlformats.org/officeDocument/2006/relationships/tags" Target="../tags/tag234.xml"/><Relationship Id="rId2" Type="http://schemas.openxmlformats.org/officeDocument/2006/relationships/image" Target="../media/image41.png"/><Relationship Id="rId1" Type="http://schemas.openxmlformats.org/officeDocument/2006/relationships/tags" Target="../tags/tag23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tags" Target="../tags/tag244.xml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248.xml"/><Relationship Id="rId12" Type="http://schemas.openxmlformats.org/officeDocument/2006/relationships/image" Target="../media/image44.png"/><Relationship Id="rId11" Type="http://schemas.openxmlformats.org/officeDocument/2006/relationships/tags" Target="../tags/tag247.xml"/><Relationship Id="rId10" Type="http://schemas.openxmlformats.org/officeDocument/2006/relationships/tags" Target="../tags/tag246.xml"/><Relationship Id="rId1" Type="http://schemas.openxmlformats.org/officeDocument/2006/relationships/tags" Target="../tags/tag23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6" Type="http://schemas.openxmlformats.org/officeDocument/2006/relationships/tags" Target="../tags/tag252.xml"/><Relationship Id="rId5" Type="http://schemas.openxmlformats.org/officeDocument/2006/relationships/image" Target="../media/image46.png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image" Target="../media/image45.png"/><Relationship Id="rId1" Type="http://schemas.openxmlformats.org/officeDocument/2006/relationships/tags" Target="../tags/tag249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56.xml"/><Relationship Id="rId5" Type="http://schemas.openxmlformats.org/officeDocument/2006/relationships/image" Target="../media/image49.png"/><Relationship Id="rId4" Type="http://schemas.openxmlformats.org/officeDocument/2006/relationships/tags" Target="../tags/tag255.xml"/><Relationship Id="rId3" Type="http://schemas.openxmlformats.org/officeDocument/2006/relationships/image" Target="../media/image48.png"/><Relationship Id="rId2" Type="http://schemas.openxmlformats.org/officeDocument/2006/relationships/tags" Target="../tags/tag254.xml"/><Relationship Id="rId1" Type="http://schemas.openxmlformats.org/officeDocument/2006/relationships/tags" Target="../tags/tag25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tags" Target="../tags/tag262.xml"/><Relationship Id="rId7" Type="http://schemas.openxmlformats.org/officeDocument/2006/relationships/tags" Target="../tags/tag261.xml"/><Relationship Id="rId6" Type="http://schemas.openxmlformats.org/officeDocument/2006/relationships/image" Target="../media/image23.png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image" Target="../media/image21.png"/><Relationship Id="rId2" Type="http://schemas.openxmlformats.org/officeDocument/2006/relationships/tags" Target="../tags/tag258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64.xml"/><Relationship Id="rId1" Type="http://schemas.openxmlformats.org/officeDocument/2006/relationships/tags" Target="../tags/tag257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tags" Target="../tags/tag274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3" Type="http://schemas.openxmlformats.org/officeDocument/2006/relationships/tags" Target="../tags/tag270.xml"/><Relationship Id="rId27" Type="http://schemas.openxmlformats.org/officeDocument/2006/relationships/slideLayout" Target="../slideLayouts/slideLayout8.xml"/><Relationship Id="rId26" Type="http://schemas.openxmlformats.org/officeDocument/2006/relationships/tags" Target="../tags/tag293.xml"/><Relationship Id="rId25" Type="http://schemas.openxmlformats.org/officeDocument/2006/relationships/tags" Target="../tags/tag292.xml"/><Relationship Id="rId24" Type="http://schemas.openxmlformats.org/officeDocument/2006/relationships/tags" Target="../tags/tag291.xml"/><Relationship Id="rId23" Type="http://schemas.openxmlformats.org/officeDocument/2006/relationships/tags" Target="../tags/tag290.xml"/><Relationship Id="rId22" Type="http://schemas.openxmlformats.org/officeDocument/2006/relationships/tags" Target="../tags/tag289.xml"/><Relationship Id="rId21" Type="http://schemas.openxmlformats.org/officeDocument/2006/relationships/tags" Target="../tags/tag288.xml"/><Relationship Id="rId20" Type="http://schemas.openxmlformats.org/officeDocument/2006/relationships/tags" Target="../tags/tag287.xml"/><Relationship Id="rId2" Type="http://schemas.openxmlformats.org/officeDocument/2006/relationships/tags" Target="../tags/tag269.xml"/><Relationship Id="rId19" Type="http://schemas.openxmlformats.org/officeDocument/2006/relationships/tags" Target="../tags/tag286.xml"/><Relationship Id="rId18" Type="http://schemas.openxmlformats.org/officeDocument/2006/relationships/tags" Target="../tags/tag285.xml"/><Relationship Id="rId17" Type="http://schemas.openxmlformats.org/officeDocument/2006/relationships/tags" Target="../tags/tag284.xml"/><Relationship Id="rId16" Type="http://schemas.openxmlformats.org/officeDocument/2006/relationships/tags" Target="../tags/tag283.xml"/><Relationship Id="rId15" Type="http://schemas.openxmlformats.org/officeDocument/2006/relationships/tags" Target="../tags/tag282.xml"/><Relationship Id="rId14" Type="http://schemas.openxmlformats.org/officeDocument/2006/relationships/tags" Target="../tags/tag281.xml"/><Relationship Id="rId13" Type="http://schemas.openxmlformats.org/officeDocument/2006/relationships/tags" Target="../tags/tag280.xml"/><Relationship Id="rId12" Type="http://schemas.openxmlformats.org/officeDocument/2006/relationships/tags" Target="../tags/tag279.xml"/><Relationship Id="rId11" Type="http://schemas.openxmlformats.org/officeDocument/2006/relationships/tags" Target="../tags/tag278.xml"/><Relationship Id="rId10" Type="http://schemas.openxmlformats.org/officeDocument/2006/relationships/tags" Target="../tags/tag277.xml"/><Relationship Id="rId1" Type="http://schemas.openxmlformats.org/officeDocument/2006/relationships/tags" Target="../tags/tag268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97.xml"/><Relationship Id="rId5" Type="http://schemas.openxmlformats.org/officeDocument/2006/relationships/image" Target="../media/image51.png"/><Relationship Id="rId4" Type="http://schemas.openxmlformats.org/officeDocument/2006/relationships/tags" Target="../tags/tag296.xml"/><Relationship Id="rId3" Type="http://schemas.openxmlformats.org/officeDocument/2006/relationships/tags" Target="../tags/tag295.xml"/><Relationship Id="rId2" Type="http://schemas.openxmlformats.org/officeDocument/2006/relationships/image" Target="../media/image50.png"/><Relationship Id="rId1" Type="http://schemas.openxmlformats.org/officeDocument/2006/relationships/tags" Target="../tags/tag294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305.xml"/><Relationship Id="rId8" Type="http://schemas.openxmlformats.org/officeDocument/2006/relationships/tags" Target="../tags/tag304.xml"/><Relationship Id="rId7" Type="http://schemas.openxmlformats.org/officeDocument/2006/relationships/tags" Target="../tags/tag303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image" Target="../media/image52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306.xml"/><Relationship Id="rId10" Type="http://schemas.openxmlformats.org/officeDocument/2006/relationships/image" Target="../media/image53.png"/><Relationship Id="rId1" Type="http://schemas.openxmlformats.org/officeDocument/2006/relationships/tags" Target="../tags/tag298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tags" Target="../tags/tag310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tags" Target="../tags/tag322.xml"/><Relationship Id="rId7" Type="http://schemas.openxmlformats.org/officeDocument/2006/relationships/tags" Target="../tags/tag321.xml"/><Relationship Id="rId6" Type="http://schemas.openxmlformats.org/officeDocument/2006/relationships/tags" Target="../tags/tag320.xml"/><Relationship Id="rId5" Type="http://schemas.openxmlformats.org/officeDocument/2006/relationships/image" Target="../media/image54.png"/><Relationship Id="rId4" Type="http://schemas.openxmlformats.org/officeDocument/2006/relationships/tags" Target="../tags/tag319.xml"/><Relationship Id="rId3" Type="http://schemas.openxmlformats.org/officeDocument/2006/relationships/tags" Target="../tags/tag318.xml"/><Relationship Id="rId2" Type="http://schemas.openxmlformats.org/officeDocument/2006/relationships/tags" Target="../tags/tag317.xml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9.xml"/><Relationship Id="rId1" Type="http://schemas.openxmlformats.org/officeDocument/2006/relationships/tags" Target="../tags/tag31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0" Type="http://schemas.openxmlformats.org/officeDocument/2006/relationships/slideLayout" Target="../slideLayouts/slideLayout8.xml"/><Relationship Id="rId2" Type="http://schemas.openxmlformats.org/officeDocument/2006/relationships/image" Target="../media/image24.png"/><Relationship Id="rId19" Type="http://schemas.openxmlformats.org/officeDocument/2006/relationships/image" Target="../media/image25.png"/><Relationship Id="rId18" Type="http://schemas.openxmlformats.org/officeDocument/2006/relationships/tags" Target="../tags/tag97.xml"/><Relationship Id="rId17" Type="http://schemas.openxmlformats.org/officeDocument/2006/relationships/tags" Target="../tags/tag96.xml"/><Relationship Id="rId16" Type="http://schemas.openxmlformats.org/officeDocument/2006/relationships/tags" Target="../tags/tag95.xml"/><Relationship Id="rId15" Type="http://schemas.openxmlformats.org/officeDocument/2006/relationships/tags" Target="../tags/tag94.xml"/><Relationship Id="rId14" Type="http://schemas.openxmlformats.org/officeDocument/2006/relationships/tags" Target="../tags/tag93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tags" Target="../tags/tag8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4" Type="http://schemas.openxmlformats.org/officeDocument/2006/relationships/slideLayout" Target="../slideLayouts/slideLayout1.xml"/><Relationship Id="rId23" Type="http://schemas.openxmlformats.org/officeDocument/2006/relationships/tags" Target="../tags/tag119.xml"/><Relationship Id="rId22" Type="http://schemas.openxmlformats.org/officeDocument/2006/relationships/tags" Target="../tags/tag118.xml"/><Relationship Id="rId21" Type="http://schemas.openxmlformats.org/officeDocument/2006/relationships/tags" Target="../tags/tag117.xml"/><Relationship Id="rId20" Type="http://schemas.openxmlformats.org/officeDocument/2006/relationships/tags" Target="../tags/tag116.xml"/><Relationship Id="rId2" Type="http://schemas.openxmlformats.org/officeDocument/2006/relationships/image" Target="../media/image26.jpeg"/><Relationship Id="rId19" Type="http://schemas.openxmlformats.org/officeDocument/2006/relationships/tags" Target="../tags/tag115.xml"/><Relationship Id="rId18" Type="http://schemas.openxmlformats.org/officeDocument/2006/relationships/tags" Target="../tags/tag114.xml"/><Relationship Id="rId17" Type="http://schemas.openxmlformats.org/officeDocument/2006/relationships/tags" Target="../tags/tag113.xml"/><Relationship Id="rId16" Type="http://schemas.openxmlformats.org/officeDocument/2006/relationships/tags" Target="../tags/tag112.xml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image" Target="../media/image23.png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image" Target="../media/image21.png"/><Relationship Id="rId2" Type="http://schemas.openxmlformats.org/officeDocument/2006/relationships/tags" Target="../tags/tag121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27.xml"/><Relationship Id="rId1" Type="http://schemas.openxmlformats.org/officeDocument/2006/relationships/tags" Target="../tags/tag1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image" Target="../media/image23.png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image" Target="../media/image21.png"/><Relationship Id="rId2" Type="http://schemas.openxmlformats.org/officeDocument/2006/relationships/tags" Target="../tags/tag132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38.xml"/><Relationship Id="rId1" Type="http://schemas.openxmlformats.org/officeDocument/2006/relationships/tags" Target="../tags/tag13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image" Target="../media/image28.jpeg"/><Relationship Id="rId1" Type="http://schemas.openxmlformats.org/officeDocument/2006/relationships/tags" Target="../tags/tag14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8" Type="http://schemas.openxmlformats.org/officeDocument/2006/relationships/image" Target="../media/image32.jpeg"/><Relationship Id="rId7" Type="http://schemas.openxmlformats.org/officeDocument/2006/relationships/image" Target="../media/image31.png"/><Relationship Id="rId6" Type="http://schemas.openxmlformats.org/officeDocument/2006/relationships/tags" Target="../tags/tag154.xml"/><Relationship Id="rId5" Type="http://schemas.openxmlformats.org/officeDocument/2006/relationships/image" Target="../media/image30.png"/><Relationship Id="rId4" Type="http://schemas.openxmlformats.org/officeDocument/2006/relationships/tags" Target="../tags/tag153.xml"/><Relationship Id="rId3" Type="http://schemas.openxmlformats.org/officeDocument/2006/relationships/image" Target="../media/image29.png"/><Relationship Id="rId2" Type="http://schemas.openxmlformats.org/officeDocument/2006/relationships/tags" Target="../tags/tag152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6.jpeg"/><Relationship Id="rId11" Type="http://schemas.openxmlformats.org/officeDocument/2006/relationships/image" Target="../media/image35.jpeg"/><Relationship Id="rId10" Type="http://schemas.openxmlformats.org/officeDocument/2006/relationships/image" Target="../media/image34.jpeg"/><Relationship Id="rId1" Type="http://schemas.openxmlformats.org/officeDocument/2006/relationships/tags" Target="../tags/tag1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7" name="图片 6145" descr="20046182323376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6040"/>
            <a:ext cx="12192000" cy="6788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505585" y="5936615"/>
            <a:ext cx="91808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</a:rPr>
              <a:t>四大文明古国指哪四个？请在地图中标出来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14"/>
          <p:cNvSpPr txBox="1"/>
          <p:nvPr>
            <p:custDataLst>
              <p:tags r:id="rId1"/>
            </p:custDataLst>
          </p:nvPr>
        </p:nvSpPr>
        <p:spPr>
          <a:xfrm>
            <a:off x="310515" y="196215"/>
            <a:ext cx="8372475" cy="621030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3600" b="1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证</a:t>
            </a:r>
            <a:r>
              <a:rPr lang="zh-CN" altLang="en-US" sz="3600" b="1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中华文化源远流长</a:t>
            </a:r>
            <a:endParaRPr lang="zh-CN" altLang="en-US" sz="3600" b="1">
              <a:solidFill>
                <a:srgbClr val="CE393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18000"/>
          </a:blip>
          <a:stretch>
            <a:fillRect/>
          </a:stretch>
        </p:blipFill>
        <p:spPr>
          <a:xfrm>
            <a:off x="401320" y="3935730"/>
            <a:ext cx="1724025" cy="1737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grayscl/>
            <a:lum bright="54000" contrast="84000"/>
          </a:blip>
          <a:srcRect l="18730" t="14448" r="18396" b="14859"/>
          <a:stretch>
            <a:fillRect/>
          </a:stretch>
        </p:blipFill>
        <p:spPr>
          <a:xfrm>
            <a:off x="3193415" y="4004310"/>
            <a:ext cx="1217295" cy="17379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72972" t="44647" r="12428" b="39472"/>
          <a:stretch>
            <a:fillRect/>
          </a:stretch>
        </p:blipFill>
        <p:spPr>
          <a:xfrm>
            <a:off x="10302875" y="4102100"/>
            <a:ext cx="1124585" cy="164020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8"/>
          <a:srcRect r="74300" b="14972"/>
          <a:stretch>
            <a:fillRect/>
          </a:stretch>
        </p:blipFill>
        <p:spPr>
          <a:xfrm>
            <a:off x="5372735" y="1167765"/>
            <a:ext cx="1446530" cy="1771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8"/>
          <a:srcRect l="25491" t="5177" r="48019" b="24953"/>
          <a:stretch>
            <a:fillRect/>
          </a:stretch>
        </p:blipFill>
        <p:spPr>
          <a:xfrm>
            <a:off x="7400290" y="1256030"/>
            <a:ext cx="1631315" cy="1594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9"/>
          <a:srcRect l="34885" t="16065" r="54515" b="60148"/>
          <a:stretch>
            <a:fillRect/>
          </a:stretch>
        </p:blipFill>
        <p:spPr>
          <a:xfrm>
            <a:off x="3096895" y="1337310"/>
            <a:ext cx="1109345" cy="1431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9"/>
          <a:srcRect l="33398" t="59209" r="51650" b="14251"/>
          <a:stretch>
            <a:fillRect/>
          </a:stretch>
        </p:blipFill>
        <p:spPr>
          <a:xfrm>
            <a:off x="7400290" y="4074160"/>
            <a:ext cx="1564640" cy="1597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891530" y="6024245"/>
            <a:ext cx="618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水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42005" y="6046470"/>
            <a:ext cx="618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鱼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3770" y="6024245"/>
            <a:ext cx="618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羊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42640" y="2939415"/>
            <a:ext cx="618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天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73395" y="2939415"/>
            <a:ext cx="618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人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06385" y="2939415"/>
            <a:ext cx="618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从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53770" y="2940050"/>
            <a:ext cx="618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山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10"/>
          <a:srcRect r="74451" b="25289"/>
          <a:stretch>
            <a:fillRect/>
          </a:stretch>
        </p:blipFill>
        <p:spPr>
          <a:xfrm>
            <a:off x="5668010" y="4167505"/>
            <a:ext cx="842010" cy="12738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10556240" y="6024245"/>
            <a:ext cx="618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合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976235" y="6024245"/>
            <a:ext cx="618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立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7" name="图片 106"/>
          <p:cNvPicPr/>
          <p:nvPr/>
        </p:nvPicPr>
        <p:blipFill>
          <a:blip r:embed="rId11"/>
          <a:srcRect l="34278" t="2075" r="34175" b="52800"/>
          <a:stretch>
            <a:fillRect/>
          </a:stretch>
        </p:blipFill>
        <p:spPr>
          <a:xfrm>
            <a:off x="10022205" y="1256030"/>
            <a:ext cx="1365885" cy="1356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10302875" y="2940050"/>
            <a:ext cx="618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石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2"/>
          <a:stretch>
            <a:fillRect/>
          </a:stretch>
        </p:blipFill>
        <p:spPr>
          <a:xfrm>
            <a:off x="476885" y="1297305"/>
            <a:ext cx="1693545" cy="14725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14"/>
          <p:cNvSpPr txBox="1"/>
          <p:nvPr>
            <p:custDataLst>
              <p:tags r:id="rId1"/>
            </p:custDataLst>
          </p:nvPr>
        </p:nvSpPr>
        <p:spPr>
          <a:xfrm>
            <a:off x="310515" y="196215"/>
            <a:ext cx="8372475" cy="621030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l"/>
            <a:r>
              <a:rPr lang="zh-CN" altLang="en-US" sz="3600" b="1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证</a:t>
            </a:r>
            <a:r>
              <a:rPr lang="zh-CN" altLang="en-US" sz="3600" b="1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中华文化源远流长</a:t>
            </a:r>
            <a:endParaRPr lang="zh-CN" altLang="en-US" sz="3600" b="1">
              <a:solidFill>
                <a:srgbClr val="CE393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37790" y="757555"/>
            <a:ext cx="4501515" cy="603758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>
          <a:xfrm>
            <a:off x="1088390" y="1143635"/>
            <a:ext cx="1711325" cy="645160"/>
            <a:chOff x="2336" y="1163"/>
            <a:chExt cx="2695" cy="1016"/>
          </a:xfrm>
        </p:grpSpPr>
        <p:sp>
          <p:nvSpPr>
            <p:cNvPr id="9" name="椭圆 8"/>
            <p:cNvSpPr/>
            <p:nvPr>
              <p:custDataLst>
                <p:tags r:id="rId5"/>
              </p:custDataLst>
            </p:nvPr>
          </p:nvSpPr>
          <p:spPr>
            <a:xfrm flipH="1">
              <a:off x="2336" y="1392"/>
              <a:ext cx="170" cy="170"/>
            </a:xfrm>
            <a:prstGeom prst="ellipse">
              <a:avLst/>
            </a:prstGeom>
            <a:noFill/>
            <a:ln w="28575">
              <a:solidFill>
                <a:srgbClr val="FE80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2477" y="1163"/>
              <a:ext cx="255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甲骨文</a:t>
              </a:r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7"/>
            </p:custDataLst>
          </p:nvPr>
        </p:nvGrpSpPr>
        <p:grpSpPr>
          <a:xfrm>
            <a:off x="1081405" y="1896110"/>
            <a:ext cx="1437005" cy="645160"/>
            <a:chOff x="2354" y="1163"/>
            <a:chExt cx="2263" cy="1016"/>
          </a:xfrm>
        </p:grpSpPr>
        <p:sp>
          <p:nvSpPr>
            <p:cNvPr id="13" name="椭圆 12"/>
            <p:cNvSpPr/>
            <p:nvPr>
              <p:custDataLst>
                <p:tags r:id="rId8"/>
              </p:custDataLst>
            </p:nvPr>
          </p:nvSpPr>
          <p:spPr>
            <a:xfrm flipH="1">
              <a:off x="2354" y="1392"/>
              <a:ext cx="170" cy="170"/>
            </a:xfrm>
            <a:prstGeom prst="ellipse">
              <a:avLst/>
            </a:prstGeom>
            <a:noFill/>
            <a:ln w="28575">
              <a:solidFill>
                <a:srgbClr val="FE80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9"/>
              </p:custDataLst>
            </p:nvPr>
          </p:nvSpPr>
          <p:spPr>
            <a:xfrm>
              <a:off x="2839" y="1163"/>
              <a:ext cx="177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金文</a:t>
              </a:r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10"/>
            </p:custDataLst>
          </p:nvPr>
        </p:nvGrpSpPr>
        <p:grpSpPr>
          <a:xfrm>
            <a:off x="1088390" y="2731770"/>
            <a:ext cx="1448435" cy="645160"/>
            <a:chOff x="2336" y="1163"/>
            <a:chExt cx="2281" cy="1016"/>
          </a:xfrm>
        </p:grpSpPr>
        <p:sp>
          <p:nvSpPr>
            <p:cNvPr id="16" name="椭圆 15"/>
            <p:cNvSpPr/>
            <p:nvPr>
              <p:custDataLst>
                <p:tags r:id="rId11"/>
              </p:custDataLst>
            </p:nvPr>
          </p:nvSpPr>
          <p:spPr>
            <a:xfrm flipH="1">
              <a:off x="2336" y="1392"/>
              <a:ext cx="170" cy="170"/>
            </a:xfrm>
            <a:prstGeom prst="ellipse">
              <a:avLst/>
            </a:prstGeom>
            <a:noFill/>
            <a:ln w="28575">
              <a:solidFill>
                <a:srgbClr val="FE80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2"/>
              </p:custDataLst>
            </p:nvPr>
          </p:nvSpPr>
          <p:spPr>
            <a:xfrm>
              <a:off x="2839" y="1163"/>
              <a:ext cx="177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篆文</a:t>
              </a:r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3"/>
            </p:custDataLst>
          </p:nvPr>
        </p:nvGrpSpPr>
        <p:grpSpPr>
          <a:xfrm>
            <a:off x="1088390" y="3515360"/>
            <a:ext cx="1448435" cy="645160"/>
            <a:chOff x="2336" y="1139"/>
            <a:chExt cx="2281" cy="1016"/>
          </a:xfrm>
        </p:grpSpPr>
        <p:sp>
          <p:nvSpPr>
            <p:cNvPr id="19" name="椭圆 18"/>
            <p:cNvSpPr/>
            <p:nvPr>
              <p:custDataLst>
                <p:tags r:id="rId14"/>
              </p:custDataLst>
            </p:nvPr>
          </p:nvSpPr>
          <p:spPr>
            <a:xfrm flipH="1">
              <a:off x="2336" y="1392"/>
              <a:ext cx="170" cy="170"/>
            </a:xfrm>
            <a:prstGeom prst="ellipse">
              <a:avLst/>
            </a:prstGeom>
            <a:noFill/>
            <a:ln w="28575">
              <a:solidFill>
                <a:srgbClr val="FE80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5"/>
              </p:custDataLst>
            </p:nvPr>
          </p:nvSpPr>
          <p:spPr>
            <a:xfrm>
              <a:off x="2839" y="1139"/>
              <a:ext cx="177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隶书</a:t>
              </a:r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16"/>
            </p:custDataLst>
          </p:nvPr>
        </p:nvGrpSpPr>
        <p:grpSpPr>
          <a:xfrm>
            <a:off x="1096010" y="4257040"/>
            <a:ext cx="1448435" cy="645160"/>
            <a:chOff x="2336" y="1163"/>
            <a:chExt cx="2281" cy="1016"/>
          </a:xfrm>
        </p:grpSpPr>
        <p:sp>
          <p:nvSpPr>
            <p:cNvPr id="22" name="椭圆 21"/>
            <p:cNvSpPr/>
            <p:nvPr>
              <p:custDataLst>
                <p:tags r:id="rId17"/>
              </p:custDataLst>
            </p:nvPr>
          </p:nvSpPr>
          <p:spPr>
            <a:xfrm flipH="1">
              <a:off x="2336" y="1392"/>
              <a:ext cx="170" cy="170"/>
            </a:xfrm>
            <a:prstGeom prst="ellipse">
              <a:avLst/>
            </a:prstGeom>
            <a:noFill/>
            <a:ln w="28575">
              <a:solidFill>
                <a:srgbClr val="FE80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8"/>
              </p:custDataLst>
            </p:nvPr>
          </p:nvSpPr>
          <p:spPr>
            <a:xfrm>
              <a:off x="2839" y="1163"/>
              <a:ext cx="177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楷书</a:t>
              </a:r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9"/>
            </p:custDataLst>
          </p:nvPr>
        </p:nvGrpSpPr>
        <p:grpSpPr>
          <a:xfrm>
            <a:off x="1069975" y="5594350"/>
            <a:ext cx="1448435" cy="645160"/>
            <a:chOff x="2336" y="1163"/>
            <a:chExt cx="2281" cy="1016"/>
          </a:xfrm>
        </p:grpSpPr>
        <p:sp>
          <p:nvSpPr>
            <p:cNvPr id="47" name="椭圆 46"/>
            <p:cNvSpPr/>
            <p:nvPr>
              <p:custDataLst>
                <p:tags r:id="rId20"/>
              </p:custDataLst>
            </p:nvPr>
          </p:nvSpPr>
          <p:spPr>
            <a:xfrm flipH="1">
              <a:off x="2336" y="1392"/>
              <a:ext cx="170" cy="170"/>
            </a:xfrm>
            <a:prstGeom prst="ellipse">
              <a:avLst/>
            </a:prstGeom>
            <a:noFill/>
            <a:ln w="28575">
              <a:solidFill>
                <a:srgbClr val="FE80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21"/>
              </p:custDataLst>
            </p:nvPr>
          </p:nvSpPr>
          <p:spPr>
            <a:xfrm>
              <a:off x="2839" y="1163"/>
              <a:ext cx="177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行书</a:t>
              </a:r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9" name="组合 48"/>
          <p:cNvGrpSpPr/>
          <p:nvPr>
            <p:custDataLst>
              <p:tags r:id="rId22"/>
            </p:custDataLst>
          </p:nvPr>
        </p:nvGrpSpPr>
        <p:grpSpPr>
          <a:xfrm>
            <a:off x="1069975" y="4881880"/>
            <a:ext cx="1448435" cy="645160"/>
            <a:chOff x="2336" y="41"/>
            <a:chExt cx="2281" cy="1016"/>
          </a:xfrm>
        </p:grpSpPr>
        <p:sp>
          <p:nvSpPr>
            <p:cNvPr id="50" name="椭圆 49"/>
            <p:cNvSpPr/>
            <p:nvPr>
              <p:custDataLst>
                <p:tags r:id="rId23"/>
              </p:custDataLst>
            </p:nvPr>
          </p:nvSpPr>
          <p:spPr>
            <a:xfrm flipH="1">
              <a:off x="2336" y="270"/>
              <a:ext cx="170" cy="170"/>
            </a:xfrm>
            <a:prstGeom prst="ellipse">
              <a:avLst/>
            </a:prstGeom>
            <a:noFill/>
            <a:ln w="28575">
              <a:solidFill>
                <a:srgbClr val="FE80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24"/>
              </p:custDataLst>
            </p:nvPr>
          </p:nvSpPr>
          <p:spPr>
            <a:xfrm>
              <a:off x="2839" y="41"/>
              <a:ext cx="177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>
                  <a:latin typeface="楷体" panose="02010609060101010101" pitchFamily="49" charset="-122"/>
                  <a:ea typeface="楷体" panose="02010609060101010101" pitchFamily="49" charset="-122"/>
                </a:rPr>
                <a:t>草书</a:t>
              </a:r>
              <a:endParaRPr lang="zh-CN" altLang="en-US" sz="36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00" name="文本框 99"/>
          <p:cNvSpPr txBox="1"/>
          <p:nvPr>
            <p:custDataLst>
              <p:tags r:id="rId25"/>
            </p:custDataLst>
          </p:nvPr>
        </p:nvSpPr>
        <p:spPr>
          <a:xfrm>
            <a:off x="6963410" y="1896110"/>
            <a:ext cx="4940935" cy="286131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olid"/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en-US" sz="36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6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《荀子·礼论》</a:t>
            </a:r>
            <a:r>
              <a:rPr lang="en-US" altLang="zh-CN" sz="36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endParaRPr lang="en-US" altLang="zh-CN" sz="36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/>
            <a:r>
              <a:rPr lang="zh-CN" sz="3600" b="1" u="sng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“天地</a:t>
            </a:r>
            <a:r>
              <a:rPr lang="zh-CN" sz="3600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</a:t>
            </a:r>
            <a:r>
              <a:rPr lang="zh-CN" sz="3600" b="1" u="sng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而万物生，阴阳接而变化起</a:t>
            </a:r>
            <a:r>
              <a:rPr lang="en-US" sz="3600" b="1" u="sng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”</a:t>
            </a:r>
            <a:endParaRPr lang="en-US" sz="3600" b="1" u="sng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/>
            <a:r>
              <a:rPr lang="zh-CN" sz="36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《三国志》</a:t>
            </a:r>
            <a:r>
              <a:rPr lang="en-US" altLang="zh-CN" sz="36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endParaRPr lang="en-US" altLang="zh-CN" sz="36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en-US" altLang="zh-CN" sz="3600" b="1" u="sng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3600" b="1" u="sng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和羹之美，在于</a:t>
            </a:r>
            <a:r>
              <a:rPr lang="zh-CN" altLang="en-US" sz="3600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</a:t>
            </a:r>
            <a:r>
              <a:rPr lang="zh-CN" altLang="en-US" sz="3600" b="1" u="sng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异</a:t>
            </a:r>
            <a:r>
              <a:rPr lang="en-US" altLang="zh-CN" sz="3600" b="1" u="sng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36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14"/>
          <p:cNvSpPr txBox="1"/>
          <p:nvPr>
            <p:custDataLst>
              <p:tags r:id="rId1"/>
            </p:custDataLst>
          </p:nvPr>
        </p:nvSpPr>
        <p:spPr>
          <a:xfrm>
            <a:off x="310515" y="196215"/>
            <a:ext cx="8372475" cy="621030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3600" b="1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证</a:t>
            </a:r>
            <a:r>
              <a:rPr lang="zh-CN" altLang="en-US" sz="3600" b="1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中华文化源远流长</a:t>
            </a:r>
            <a:endParaRPr lang="zh-CN" altLang="en-US" sz="3600" b="1">
              <a:solidFill>
                <a:srgbClr val="CE393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-12000" contrast="36000"/>
          </a:blip>
          <a:stretch>
            <a:fillRect/>
          </a:stretch>
        </p:blipFill>
        <p:spPr>
          <a:xfrm>
            <a:off x="5662295" y="3802380"/>
            <a:ext cx="5022215" cy="304419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0"/>
          </a:effectLst>
        </p:spPr>
      </p:pic>
      <p:pic>
        <p:nvPicPr>
          <p:cNvPr id="108" name="图片 107"/>
          <p:cNvPicPr/>
          <p:nvPr/>
        </p:nvPicPr>
        <p:blipFill>
          <a:blip r:embed="rId4"/>
          <a:stretch>
            <a:fillRect/>
          </a:stretch>
        </p:blipFill>
        <p:spPr>
          <a:xfrm>
            <a:off x="5434330" y="916940"/>
            <a:ext cx="5927090" cy="2785745"/>
          </a:xfrm>
          <a:prstGeom prst="rect">
            <a:avLst/>
          </a:prstGeom>
          <a:noFill/>
          <a:ln w="9525">
            <a:noFill/>
          </a:ln>
          <a:effectLst>
            <a:softEdge rad="31750"/>
          </a:effectLst>
        </p:spPr>
      </p:pic>
      <p:pic>
        <p:nvPicPr>
          <p:cNvPr id="109" name="图片 108"/>
          <p:cNvPicPr/>
          <p:nvPr/>
        </p:nvPicPr>
        <p:blipFill>
          <a:blip r:embed="rId5"/>
          <a:stretch>
            <a:fillRect/>
          </a:stretch>
        </p:blipFill>
        <p:spPr>
          <a:xfrm>
            <a:off x="1382395" y="1165225"/>
            <a:ext cx="3200400" cy="5259705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9" y="205056"/>
            <a:ext cx="1144231" cy="967577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900430" y="4250055"/>
            <a:ext cx="5281295" cy="1273175"/>
          </a:xfrm>
          <a:prstGeom prst="rect">
            <a:avLst/>
          </a:prstGeom>
          <a:gradFill>
            <a:gsLst>
              <a:gs pos="10000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l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汉字文化内涵丰富，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是中华文明的重要标志。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矩形 56"/>
          <p:cNvSpPr/>
          <p:nvPr>
            <p:custDataLst>
              <p:tags r:id="rId4"/>
            </p:custDataLst>
          </p:nvPr>
        </p:nvSpPr>
        <p:spPr>
          <a:xfrm>
            <a:off x="900430" y="1687830"/>
            <a:ext cx="5281295" cy="1272540"/>
          </a:xfrm>
          <a:prstGeom prst="rect">
            <a:avLst/>
          </a:prstGeom>
          <a:gradFill>
            <a:gsLst>
              <a:gs pos="10000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l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汉字是中华文化的载体。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50710" y="1063625"/>
            <a:ext cx="4530725" cy="400812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8" name="文本框 14"/>
          <p:cNvSpPr txBox="1"/>
          <p:nvPr>
            <p:custDataLst>
              <p:tags r:id="rId7"/>
            </p:custDataLst>
          </p:nvPr>
        </p:nvSpPr>
        <p:spPr>
          <a:xfrm>
            <a:off x="310515" y="196215"/>
            <a:ext cx="8372475" cy="621030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l"/>
            <a:r>
              <a:rPr lang="zh-CN" altLang="en-US" sz="3600" b="1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证</a:t>
            </a:r>
            <a:r>
              <a:rPr lang="zh-CN" altLang="en-US" sz="3600" b="1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中华文化源远流长</a:t>
            </a:r>
            <a:endParaRPr lang="zh-CN" altLang="en-US" sz="3600" b="1">
              <a:solidFill>
                <a:srgbClr val="CE393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7" bldLvl="0" animBg="1"/>
      <p:bldP spid="57" grpId="6" bldLvl="0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>
            <p:custDataLst>
              <p:tags r:id="rId1"/>
            </p:custDataLst>
          </p:nvPr>
        </p:nvSpPr>
        <p:spPr>
          <a:xfrm>
            <a:off x="9653905" y="2691765"/>
            <a:ext cx="1993265" cy="1254125"/>
          </a:xfrm>
          <a:prstGeom prst="rect">
            <a:avLst/>
          </a:prstGeom>
          <a:noFill/>
          <a:ln w="25400" cmpd="sng">
            <a:noFill/>
            <a:prstDash val="solid"/>
          </a:ln>
        </p:spPr>
        <p:txBody>
          <a:bodyPr vert="horz"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5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5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405130" y="486410"/>
            <a:ext cx="11381740" cy="58851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钱伟长先生曾经过“天下没有别的国家的文字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3000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年以后还能看得懂，汉字可以。”这说明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(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　　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)</a:t>
            </a:r>
            <a:endParaRPr lang="en-US" altLang="zh-CN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A.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汉字是世界文化的基本载体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B.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汉字的发明标志着人类进入文明时代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C.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文字是中华文明的重要标志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D.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汉字是中华文明源远流长的见证</a:t>
            </a:r>
            <a:endParaRPr lang="zh-CN" altLang="en-US" sz="3600" smtClean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14"/>
          <p:cNvSpPr txBox="1"/>
          <p:nvPr>
            <p:custDataLst>
              <p:tags r:id="rId1"/>
            </p:custDataLst>
          </p:nvPr>
        </p:nvSpPr>
        <p:spPr>
          <a:xfrm>
            <a:off x="310515" y="196215"/>
            <a:ext cx="8372475" cy="621030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l"/>
            <a:r>
              <a:rPr lang="zh-CN" altLang="en-US" sz="3600" b="1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证</a:t>
            </a:r>
            <a:r>
              <a:rPr lang="zh-CN" altLang="en-US" sz="3600" b="1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中华文化源远流长</a:t>
            </a:r>
            <a:endParaRPr lang="zh-CN" altLang="en-US" sz="3600" b="1">
              <a:solidFill>
                <a:srgbClr val="CE393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818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73325" y="1179196"/>
            <a:ext cx="7620000" cy="51098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第一部编年体史书</a:t>
            </a:r>
            <a:r>
              <a:rPr lang="zh-CN" altLang="zh-CN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charset="-122"/>
              </a:rPr>
              <a:t>——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《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春秋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》</a:t>
            </a:r>
            <a:endParaRPr lang="zh-CN" altLang="zh-CN" sz="2800" b="1">
              <a:solidFill>
                <a:srgbClr val="0000FF"/>
              </a:solidFill>
              <a:latin typeface="宋体" panose="02010600030101010101" pitchFamily="2" charset="-122"/>
              <a:ea typeface="黑体" panose="02010609060101010101" charset="-122"/>
            </a:endParaRP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第一部编年体史诗</a:t>
            </a:r>
            <a:r>
              <a:rPr lang="zh-CN" altLang="zh-CN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charset="-122"/>
              </a:rPr>
              <a:t>——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《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左传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》</a:t>
            </a:r>
            <a:endParaRPr lang="zh-CN" altLang="zh-CN" sz="2800" b="1">
              <a:solidFill>
                <a:srgbClr val="0000FF"/>
              </a:solidFill>
              <a:latin typeface="宋体" panose="02010600030101010101" pitchFamily="2" charset="-122"/>
              <a:ea typeface="黑体" panose="02010609060101010101" charset="-122"/>
            </a:endParaRP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第一部纪传体史书</a:t>
            </a:r>
            <a:r>
              <a:rPr lang="zh-CN" altLang="zh-CN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charset="-122"/>
              </a:rPr>
              <a:t>——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《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史记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》</a:t>
            </a:r>
            <a:endParaRPr lang="zh-CN" altLang="zh-CN" sz="2800" b="1">
              <a:solidFill>
                <a:srgbClr val="0000FF"/>
              </a:solidFill>
              <a:latin typeface="宋体" panose="02010600030101010101" pitchFamily="2" charset="-122"/>
              <a:ea typeface="黑体" panose="02010609060101010101" charset="-122"/>
            </a:endParaRP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第一部国别体史书</a:t>
            </a:r>
            <a:r>
              <a:rPr lang="zh-CN" altLang="zh-CN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charset="-122"/>
              </a:rPr>
              <a:t>——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《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国语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》</a:t>
            </a:r>
            <a:endParaRPr lang="zh-CN" altLang="zh-CN" sz="2400" b="1">
              <a:solidFill>
                <a:srgbClr val="0000FF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第一部断代体史书</a:t>
            </a:r>
            <a:r>
              <a:rPr lang="zh-CN" altLang="zh-CN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charset="-122"/>
              </a:rPr>
              <a:t>——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《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汉书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》</a:t>
            </a:r>
            <a:r>
              <a:rPr lang="zh-CN" altLang="zh-CN" sz="2800" b="1">
                <a:solidFill>
                  <a:srgbClr val="0000FF"/>
                </a:solidFill>
                <a:ea typeface="黑体" panose="02010609060101010101" charset="-122"/>
              </a:rPr>
              <a:t> </a:t>
            </a:r>
            <a:endParaRPr lang="zh-CN" altLang="zh-CN" sz="2800" b="1">
              <a:solidFill>
                <a:srgbClr val="0000FF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第一部编年体通史</a:t>
            </a:r>
            <a:r>
              <a:rPr lang="zh-CN" altLang="zh-CN" sz="2800" b="1">
                <a:solidFill>
                  <a:srgbClr val="0000FF"/>
                </a:solidFill>
                <a:ea typeface="黑体" panose="02010609060101010101" charset="-122"/>
              </a:rPr>
              <a:t>——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《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资治通鉴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》</a:t>
            </a:r>
            <a:endParaRPr lang="zh-CN" altLang="zh-CN" sz="2800" b="1">
              <a:solidFill>
                <a:srgbClr val="0000FF"/>
              </a:solidFill>
              <a:latin typeface="宋体" panose="02010600030101010101" pitchFamily="2" charset="-122"/>
              <a:ea typeface="黑体" panose="02010609060101010101" charset="-122"/>
            </a:endParaRP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第一部军事著作</a:t>
            </a:r>
            <a:r>
              <a:rPr lang="zh-CN" altLang="zh-CN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charset="-122"/>
              </a:rPr>
              <a:t>——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《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孙子兵法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》</a:t>
            </a:r>
            <a:r>
              <a:rPr lang="zh-CN" altLang="zh-CN" sz="2800" b="1">
                <a:solidFill>
                  <a:srgbClr val="0000FF"/>
                </a:solidFill>
                <a:ea typeface="黑体" panose="02010609060101010101" charset="-122"/>
              </a:rPr>
              <a:t> </a:t>
            </a:r>
            <a:endParaRPr lang="zh-CN" altLang="zh-CN" sz="2800" b="1">
              <a:solidFill>
                <a:srgbClr val="0000FF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第一部科普作品</a:t>
            </a:r>
            <a:r>
              <a:rPr lang="zh-CN" altLang="zh-CN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charset="-122"/>
              </a:rPr>
              <a:t>——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沈括的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《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梦溪笔谈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》</a:t>
            </a:r>
            <a:endParaRPr lang="zh-CN" altLang="zh-CN" sz="3200" b="1">
              <a:solidFill>
                <a:srgbClr val="0000FF"/>
              </a:solidFill>
              <a:latin typeface="Arial" panose="020B0604020202020204" pitchFamily="34" charset="0"/>
              <a:ea typeface="黑体" panose="02010609060101010101" charset="-122"/>
            </a:endParaRP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第一部水文地理专著</a:t>
            </a:r>
            <a:r>
              <a:rPr lang="zh-CN" altLang="zh-CN" sz="2800" b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charset="-122"/>
              </a:rPr>
              <a:t>——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《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水经注</a:t>
            </a:r>
            <a:r>
              <a:rPr lang="zh-CN" altLang="zh-CN" sz="2800" b="1">
                <a:solidFill>
                  <a:srgbClr val="0000FF"/>
                </a:solidFill>
                <a:latin typeface="宋体" panose="02010600030101010101" pitchFamily="2" charset="-122"/>
                <a:ea typeface="黑体" panose="02010609060101010101" charset="-122"/>
              </a:rPr>
              <a:t>》</a:t>
            </a:r>
            <a:endParaRPr lang="zh-CN" altLang="zh-CN" sz="2800" b="1">
              <a:solidFill>
                <a:srgbClr val="0000FF"/>
              </a:solidFill>
              <a:latin typeface="宋体" panose="02010600030101010101" pitchFamily="2" charset="-122"/>
              <a:ea typeface="黑体" panose="0201060906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97840" y="2016125"/>
            <a:ext cx="10941050" cy="3107690"/>
            <a:chOff x="489" y="2546"/>
            <a:chExt cx="17230" cy="4894"/>
          </a:xfrm>
        </p:grpSpPr>
        <p:sp>
          <p:nvSpPr>
            <p:cNvPr id="3" name="圆角矩形 2"/>
            <p:cNvSpPr/>
            <p:nvPr>
              <p:custDataLst>
                <p:tags r:id="rId3"/>
              </p:custDataLst>
            </p:nvPr>
          </p:nvSpPr>
          <p:spPr>
            <a:xfrm>
              <a:off x="489" y="2546"/>
              <a:ext cx="16775" cy="489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100" name="文本框 99"/>
            <p:cNvSpPr txBox="1"/>
            <p:nvPr>
              <p:custDataLst>
                <p:tags r:id="rId4"/>
              </p:custDataLst>
            </p:nvPr>
          </p:nvSpPr>
          <p:spPr>
            <a:xfrm>
              <a:off x="1417" y="2741"/>
              <a:ext cx="15052" cy="15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en-US" sz="3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zh-CN" sz="3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史书典籍</a:t>
              </a:r>
              <a:endPara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endPara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6" name="TextBox 45"/>
            <p:cNvSpPr txBox="1"/>
            <p:nvPr>
              <p:custDataLst>
                <p:tags r:id="rId5"/>
              </p:custDataLst>
            </p:nvPr>
          </p:nvSpPr>
          <p:spPr>
            <a:xfrm>
              <a:off x="1481" y="4025"/>
              <a:ext cx="1623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①地位：史书典籍，是中华文化一脉相传的重要见证。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TextBox 47"/>
            <p:cNvSpPr txBox="1"/>
            <p:nvPr>
              <p:custDataLst>
                <p:tags r:id="rId6"/>
              </p:custDataLst>
            </p:nvPr>
          </p:nvSpPr>
          <p:spPr>
            <a:xfrm>
              <a:off x="1588" y="5531"/>
              <a:ext cx="15460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③特点：我国历史上编撰的史书，其规模之大、存留之丰，为世界所仅有。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507095" y="271145"/>
            <a:ext cx="368490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/>
            <a:r>
              <a:rPr lang="zh-CN" altLang="en-US" sz="2400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梁启超</a:t>
            </a:r>
            <a:r>
              <a:rPr lang="zh-CN" altLang="en-US" sz="2400" b="1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：</a:t>
            </a:r>
            <a:r>
              <a:rPr lang="en-US" altLang="zh-CN" sz="2400" b="1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“</a:t>
            </a:r>
            <a:r>
              <a:rPr lang="zh-CN" altLang="en-US" sz="2400" b="1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中国于各种学问中，惟史学为最发达；史学在世界各国中，惟中国为最发达。</a:t>
            </a:r>
            <a:r>
              <a:rPr lang="en-US" altLang="zh-CN" sz="2400" b="1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charset="-122"/>
                <a:sym typeface="+mn-ea"/>
              </a:rPr>
              <a:t>”</a:t>
            </a:r>
            <a:endParaRPr lang="en-US" altLang="zh-CN" sz="2400" b="1">
              <a:solidFill>
                <a:schemeClr val="tx2"/>
              </a:solidFill>
              <a:latin typeface="Arial" panose="020B0604020202020204" pitchFamily="34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48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4818" grpId="0" advAuto="0" uiExpand="1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14"/>
          <p:cNvSpPr txBox="1"/>
          <p:nvPr>
            <p:custDataLst>
              <p:tags r:id="rId1"/>
            </p:custDataLst>
          </p:nvPr>
        </p:nvSpPr>
        <p:spPr>
          <a:xfrm>
            <a:off x="310515" y="196215"/>
            <a:ext cx="8372475" cy="621030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3600" b="1">
                <a:solidFill>
                  <a:srgbClr val="CE393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史书典籍连连看</a:t>
            </a:r>
            <a:endParaRPr lang="zh-CN" altLang="en-US" sz="3600" b="1">
              <a:solidFill>
                <a:srgbClr val="CE393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372745" y="932180"/>
            <a:ext cx="583819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32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不积跬步，无以至千里，不积小流，无以成江海</a:t>
            </a:r>
            <a:endParaRPr sz="3200" b="1" u="sng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7938770" y="3882390"/>
            <a:ext cx="39408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zh-CN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</a:rPr>
              <a:t>《荀子</a:t>
            </a:r>
            <a:r>
              <a:rPr lang="en-US" altLang="zh-CN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</a:rPr>
              <a:t>劝学》</a:t>
            </a:r>
            <a:endParaRPr lang="zh-CN" altLang="en-US" sz="32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87655" y="5311775"/>
            <a:ext cx="57918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32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千丈之堤，以蝼蚁之穴溃</a:t>
            </a:r>
            <a:endParaRPr sz="3200" b="1" u="sng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34975" y="3970655"/>
            <a:ext cx="54978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u="sng">
                <a:latin typeface="微软雅黑" panose="020B0503020204020204" charset="-122"/>
                <a:ea typeface="微软雅黑" panose="020B0503020204020204" charset="-122"/>
              </a:rPr>
              <a:t>满招损，谦受益</a:t>
            </a:r>
            <a:endParaRPr lang="en-US" altLang="zh-CN" sz="3200" b="1" u="sng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8279130" y="5518150"/>
            <a:ext cx="36004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《尚书》</a:t>
            </a:r>
            <a:endParaRPr lang="zh-CN" altLang="en-US" sz="32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372745" y="2629535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sz="32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君子坦荡荡，小人长戚戚</a:t>
            </a:r>
            <a:endParaRPr sz="3200" b="1" u="sng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8009255" y="2496820"/>
            <a:ext cx="34220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</a:rPr>
              <a:t>《韩非子》</a:t>
            </a:r>
            <a:endParaRPr lang="zh-CN" altLang="en-US" sz="32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9"/>
            </p:custDataLst>
          </p:nvPr>
        </p:nvSpPr>
        <p:spPr>
          <a:xfrm>
            <a:off x="8279130" y="932180"/>
            <a:ext cx="27406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《论语》</a:t>
            </a:r>
            <a:endParaRPr lang="zh-CN" altLang="en-US" sz="32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14"/>
          <p:cNvSpPr txBox="1"/>
          <p:nvPr>
            <p:custDataLst>
              <p:tags r:id="rId1"/>
            </p:custDataLst>
          </p:nvPr>
        </p:nvSpPr>
        <p:spPr>
          <a:xfrm>
            <a:off x="310515" y="196215"/>
            <a:ext cx="8372475" cy="621030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3600" b="1">
                <a:solidFill>
                  <a:srgbClr val="CE393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史书典籍连连看</a:t>
            </a:r>
            <a:endParaRPr lang="zh-CN" altLang="en-US" sz="3600" b="1">
              <a:solidFill>
                <a:srgbClr val="CE393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372745" y="932180"/>
            <a:ext cx="583819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3200" b="1" u="sng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</a:rPr>
              <a:t>不积跬步，无以至千里，不积小流，无以成江海</a:t>
            </a:r>
            <a:endParaRPr lang="en-US" altLang="zh-CN" sz="3200" b="1" u="sng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7938770" y="3882390"/>
            <a:ext cx="39408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zh-CN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</a:rPr>
              <a:t>《荀子</a:t>
            </a:r>
            <a:r>
              <a:rPr lang="en-US" altLang="zh-CN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</a:rPr>
              <a:t>劝学》</a:t>
            </a:r>
            <a:endParaRPr lang="zh-CN" altLang="en-US" sz="32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87655" y="5311775"/>
            <a:ext cx="57918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32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千丈之堤，以蝼蚁之穴溃；</a:t>
            </a:r>
            <a:endParaRPr sz="3200" b="1" u="sng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34975" y="3970655"/>
            <a:ext cx="54978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u="sng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3200" b="1" u="sng">
                <a:latin typeface="微软雅黑" panose="020B0503020204020204" charset="-122"/>
                <a:ea typeface="微软雅黑" panose="020B0503020204020204" charset="-122"/>
              </a:rPr>
              <a:t>满招损，谦受益。</a:t>
            </a:r>
            <a:r>
              <a:rPr lang="en-US" altLang="zh-CN" sz="3200" b="1" u="sng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endParaRPr lang="en-US" altLang="zh-CN" sz="3200" b="1" u="sng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8279130" y="5518150"/>
            <a:ext cx="36004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《尚书》</a:t>
            </a:r>
            <a:endParaRPr lang="zh-CN" altLang="en-US" sz="32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372745" y="2629535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sz="3200" b="1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君子坦荡荡，小人长戚戚</a:t>
            </a:r>
            <a:endParaRPr sz="3200" b="1" u="sng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8009255" y="2496820"/>
            <a:ext cx="34220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</a:rPr>
              <a:t>《韩非子》</a:t>
            </a:r>
            <a:endParaRPr lang="zh-CN" altLang="en-US" sz="32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9"/>
            </p:custDataLst>
          </p:nvPr>
        </p:nvSpPr>
        <p:spPr>
          <a:xfrm>
            <a:off x="8279130" y="932180"/>
            <a:ext cx="27406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《论语》</a:t>
            </a:r>
            <a:endParaRPr lang="zh-CN" altLang="en-US" sz="32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4" name="直接连接符 33"/>
          <p:cNvCxnSpPr/>
          <p:nvPr>
            <p:custDataLst>
              <p:tags r:id="rId10"/>
            </p:custDataLst>
          </p:nvPr>
        </p:nvCxnSpPr>
        <p:spPr>
          <a:xfrm>
            <a:off x="5932805" y="1445260"/>
            <a:ext cx="2261870" cy="2525395"/>
          </a:xfrm>
          <a:prstGeom prst="line">
            <a:avLst/>
          </a:prstGeom>
          <a:ln w="69850" cmpd="sng">
            <a:solidFill>
              <a:srgbClr val="0A4F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>
            <p:custDataLst>
              <p:tags r:id="rId11"/>
            </p:custDataLst>
          </p:nvPr>
        </p:nvCxnSpPr>
        <p:spPr>
          <a:xfrm flipV="1">
            <a:off x="5576570" y="1288415"/>
            <a:ext cx="2834640" cy="1626870"/>
          </a:xfrm>
          <a:prstGeom prst="line">
            <a:avLst/>
          </a:prstGeom>
          <a:ln w="69850" cmpd="sng">
            <a:solidFill>
              <a:srgbClr val="0A4F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12"/>
            </p:custDataLst>
          </p:nvPr>
        </p:nvCxnSpPr>
        <p:spPr>
          <a:xfrm flipV="1">
            <a:off x="5591810" y="2978785"/>
            <a:ext cx="2680335" cy="2819400"/>
          </a:xfrm>
          <a:prstGeom prst="line">
            <a:avLst/>
          </a:prstGeom>
          <a:ln w="69850" cmpd="sng">
            <a:solidFill>
              <a:srgbClr val="0A4F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13"/>
            </p:custDataLst>
          </p:nvPr>
        </p:nvCxnSpPr>
        <p:spPr>
          <a:xfrm>
            <a:off x="4709160" y="4497070"/>
            <a:ext cx="3702050" cy="1239520"/>
          </a:xfrm>
          <a:prstGeom prst="line">
            <a:avLst/>
          </a:prstGeom>
          <a:ln w="69850" cmpd="sng">
            <a:solidFill>
              <a:srgbClr val="0A4F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>
            <p:custDataLst>
              <p:tags r:id="rId1"/>
            </p:custDataLst>
          </p:nvPr>
        </p:nvSpPr>
        <p:spPr>
          <a:xfrm>
            <a:off x="884555" y="1829435"/>
            <a:ext cx="3404870" cy="3192145"/>
          </a:xfrm>
          <a:prstGeom prst="rect">
            <a:avLst/>
          </a:prstGeom>
          <a:noFill/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vert="horz"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3200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3600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《旧唐书·魏徵传》李世民:"以史为镜，可以知兴替 "</a:t>
            </a:r>
            <a:endParaRPr lang="zh-CN" altLang="en-US" sz="3600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6772275" y="1829435"/>
            <a:ext cx="3881755" cy="319151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9" tIns="34289" rIns="68579" bIns="34289" rtlCol="0" anchor="ctr"/>
          <a:lstStyle/>
          <a:p>
            <a:pPr algn="l">
              <a:lnSpc>
                <a:spcPct val="130000"/>
              </a:lnSpc>
            </a:pPr>
            <a:r>
              <a:rPr lang="en-US" altLang="zh-CN" sz="3200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3600" b="1" u="sng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历史不仅是一个国家的象征，也是一个国家的文化底蕴。</a:t>
            </a:r>
            <a:endParaRPr lang="zh-CN" altLang="en-US" sz="3600" b="1" u="sng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16" grpId="7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632198" y="1326654"/>
            <a:ext cx="7940635" cy="39716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latin typeface="方正黄草简体" panose="02010601030101010101" pitchFamily="65" charset="-122"/>
                <a:ea typeface="方正黄草简体" panose="02010601030101010101" pitchFamily="65" charset="-122"/>
              </a:rPr>
              <a:t>此高斋寥阒，岁晏山深，景翳翳以斜度，风悄悄而乱吟。坐穷檐而后无朋，进一觞以孤斟。步前除以彳亍，荷藜杖于墙阴。蔚有寒梅，谁其封植？未绿叶而先葩，发青枝于宿枿，擢秀敷荣，冰玉一色。胡杂遝乎众草，又芜没于丛棘，匪王孙之见知，羌洁白其何极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latin typeface="方正黄草简体" panose="02010601030101010101" pitchFamily="65" charset="-122"/>
                <a:ea typeface="方正黄草简体" panose="02010601030101010101" pitchFamily="65" charset="-122"/>
              </a:rPr>
              <a:t>?</a:t>
            </a:r>
            <a:endParaRPr lang="zh-CN" altLang="en-US" sz="2800">
              <a:solidFill>
                <a:schemeClr val="tx1">
                  <a:lumMod val="95000"/>
                  <a:lumOff val="5000"/>
                  <a:alpha val="10000"/>
                </a:schemeClr>
              </a:solidFill>
              <a:latin typeface="方正黄草简体" panose="02010601030101010101" pitchFamily="65" charset="-122"/>
              <a:ea typeface="方正黄草简体" panose="02010601030101010101" pitchFamily="65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7953" y="5298239"/>
            <a:ext cx="4343402" cy="1559488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4"/>
            </p:custDataLst>
          </p:nvPr>
        </p:nvSpPr>
        <p:spPr>
          <a:xfrm>
            <a:off x="876300" y="2124075"/>
            <a:ext cx="10502900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6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救</a:t>
            </a:r>
            <a:endParaRPr lang="zh-CN" altLang="en-US" sz="96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600">
                <a:solidFill>
                  <a:srgbClr val="0A4F60"/>
                </a:solidFill>
                <a:latin typeface="华文行楷" panose="02010800040101010101" charset="-122"/>
                <a:ea typeface="华文行楷" panose="02010800040101010101" charset="-122"/>
              </a:rPr>
              <a:t>近代中华文化危亡</a:t>
            </a:r>
            <a:endParaRPr lang="zh-CN" altLang="en-US" sz="9600">
              <a:solidFill>
                <a:srgbClr val="0A4F6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6" name="Freeform 5"/>
          <p:cNvSpPr/>
          <p:nvPr>
            <p:custDataLst>
              <p:tags r:id="rId5"/>
            </p:custDataLst>
          </p:nvPr>
        </p:nvSpPr>
        <p:spPr bwMode="auto">
          <a:xfrm flipH="1">
            <a:off x="5883436" y="172355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000"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a:endParaRPr>
          </a:p>
        </p:txBody>
      </p:sp>
      <p:grpSp>
        <p:nvGrpSpPr>
          <p:cNvPr id="27" name="Group 4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 flipH="1">
            <a:off x="3127375" y="0"/>
            <a:ext cx="5655945" cy="1969770"/>
            <a:chOff x="3092" y="656"/>
            <a:chExt cx="1802" cy="627"/>
          </a:xfrm>
          <a:solidFill>
            <a:srgbClr val="C00000"/>
          </a:solidFill>
        </p:grpSpPr>
        <p:sp>
          <p:nvSpPr>
            <p:cNvPr id="28" name="Freeform 5"/>
            <p:cNvSpPr/>
            <p:nvPr>
              <p:custDataLst>
                <p:tags r:id="rId8"/>
              </p:custDataLst>
            </p:nvPr>
          </p:nvSpPr>
          <p:spPr bwMode="auto">
            <a:xfrm flipH="1">
              <a:off x="3802" y="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a:endParaRPr>
            </a:p>
          </p:txBody>
        </p:sp>
        <p:sp>
          <p:nvSpPr>
            <p:cNvPr id="29" name="Freeform 6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3404" y="656"/>
              <a:ext cx="1490" cy="525"/>
            </a:xfrm>
            <a:custGeom>
              <a:avLst/>
              <a:gdLst>
                <a:gd name="T0" fmla="*/ 241 w 382"/>
                <a:gd name="T1" fmla="*/ 91 h 133"/>
                <a:gd name="T2" fmla="*/ 193 w 382"/>
                <a:gd name="T3" fmla="*/ 50 h 133"/>
                <a:gd name="T4" fmla="*/ 215 w 382"/>
                <a:gd name="T5" fmla="*/ 70 h 133"/>
                <a:gd name="T6" fmla="*/ 229 w 382"/>
                <a:gd name="T7" fmla="*/ 42 h 133"/>
                <a:gd name="T8" fmla="*/ 219 w 382"/>
                <a:gd name="T9" fmla="*/ 23 h 133"/>
                <a:gd name="T10" fmla="*/ 172 w 382"/>
                <a:gd name="T11" fmla="*/ 18 h 133"/>
                <a:gd name="T12" fmla="*/ 130 w 382"/>
                <a:gd name="T13" fmla="*/ 32 h 133"/>
                <a:gd name="T14" fmla="*/ 143 w 382"/>
                <a:gd name="T15" fmla="*/ 22 h 133"/>
                <a:gd name="T16" fmla="*/ 103 w 382"/>
                <a:gd name="T17" fmla="*/ 18 h 133"/>
                <a:gd name="T18" fmla="*/ 72 w 382"/>
                <a:gd name="T19" fmla="*/ 18 h 133"/>
                <a:gd name="T20" fmla="*/ 46 w 382"/>
                <a:gd name="T21" fmla="*/ 35 h 133"/>
                <a:gd name="T22" fmla="*/ 15 w 382"/>
                <a:gd name="T23" fmla="*/ 68 h 133"/>
                <a:gd name="T24" fmla="*/ 14 w 382"/>
                <a:gd name="T25" fmla="*/ 108 h 133"/>
                <a:gd name="T26" fmla="*/ 57 w 382"/>
                <a:gd name="T27" fmla="*/ 121 h 133"/>
                <a:gd name="T28" fmla="*/ 140 w 382"/>
                <a:gd name="T29" fmla="*/ 123 h 133"/>
                <a:gd name="T30" fmla="*/ 168 w 382"/>
                <a:gd name="T31" fmla="*/ 119 h 133"/>
                <a:gd name="T32" fmla="*/ 75 w 382"/>
                <a:gd name="T33" fmla="*/ 122 h 133"/>
                <a:gd name="T34" fmla="*/ 51 w 382"/>
                <a:gd name="T35" fmla="*/ 117 h 133"/>
                <a:gd name="T36" fmla="*/ 23 w 382"/>
                <a:gd name="T37" fmla="*/ 124 h 133"/>
                <a:gd name="T38" fmla="*/ 4 w 382"/>
                <a:gd name="T39" fmla="*/ 96 h 133"/>
                <a:gd name="T40" fmla="*/ 19 w 382"/>
                <a:gd name="T41" fmla="*/ 59 h 133"/>
                <a:gd name="T42" fmla="*/ 35 w 382"/>
                <a:gd name="T43" fmla="*/ 36 h 133"/>
                <a:gd name="T44" fmla="*/ 69 w 382"/>
                <a:gd name="T45" fmla="*/ 18 h 133"/>
                <a:gd name="T46" fmla="*/ 95 w 382"/>
                <a:gd name="T47" fmla="*/ 19 h 133"/>
                <a:gd name="T48" fmla="*/ 141 w 382"/>
                <a:gd name="T49" fmla="*/ 16 h 133"/>
                <a:gd name="T50" fmla="*/ 119 w 382"/>
                <a:gd name="T51" fmla="*/ 24 h 133"/>
                <a:gd name="T52" fmla="*/ 158 w 382"/>
                <a:gd name="T53" fmla="*/ 15 h 133"/>
                <a:gd name="T54" fmla="*/ 166 w 382"/>
                <a:gd name="T55" fmla="*/ 36 h 133"/>
                <a:gd name="T56" fmla="*/ 158 w 382"/>
                <a:gd name="T57" fmla="*/ 48 h 133"/>
                <a:gd name="T58" fmla="*/ 158 w 382"/>
                <a:gd name="T59" fmla="*/ 67 h 133"/>
                <a:gd name="T60" fmla="*/ 142 w 382"/>
                <a:gd name="T61" fmla="*/ 77 h 133"/>
                <a:gd name="T62" fmla="*/ 123 w 382"/>
                <a:gd name="T63" fmla="*/ 37 h 133"/>
                <a:gd name="T64" fmla="*/ 123 w 382"/>
                <a:gd name="T65" fmla="*/ 61 h 133"/>
                <a:gd name="T66" fmla="*/ 102 w 382"/>
                <a:gd name="T67" fmla="*/ 72 h 133"/>
                <a:gd name="T68" fmla="*/ 79 w 382"/>
                <a:gd name="T69" fmla="*/ 69 h 133"/>
                <a:gd name="T70" fmla="*/ 49 w 382"/>
                <a:gd name="T71" fmla="*/ 90 h 133"/>
                <a:gd name="T72" fmla="*/ 128 w 382"/>
                <a:gd name="T73" fmla="*/ 117 h 133"/>
                <a:gd name="T74" fmla="*/ 127 w 382"/>
                <a:gd name="T75" fmla="*/ 114 h 133"/>
                <a:gd name="T76" fmla="*/ 50 w 382"/>
                <a:gd name="T77" fmla="*/ 67 h 133"/>
                <a:gd name="T78" fmla="*/ 74 w 382"/>
                <a:gd name="T79" fmla="*/ 70 h 133"/>
                <a:gd name="T80" fmla="*/ 102 w 382"/>
                <a:gd name="T81" fmla="*/ 74 h 133"/>
                <a:gd name="T82" fmla="*/ 125 w 382"/>
                <a:gd name="T83" fmla="*/ 59 h 133"/>
                <a:gd name="T84" fmla="*/ 123 w 382"/>
                <a:gd name="T85" fmla="*/ 40 h 133"/>
                <a:gd name="T86" fmla="*/ 159 w 382"/>
                <a:gd name="T87" fmla="*/ 77 h 133"/>
                <a:gd name="T88" fmla="*/ 200 w 382"/>
                <a:gd name="T89" fmla="*/ 103 h 133"/>
                <a:gd name="T90" fmla="*/ 230 w 382"/>
                <a:gd name="T91" fmla="*/ 104 h 133"/>
                <a:gd name="T92" fmla="*/ 259 w 382"/>
                <a:gd name="T93" fmla="*/ 106 h 133"/>
                <a:gd name="T94" fmla="*/ 382 w 382"/>
                <a:gd name="T95" fmla="*/ 97 h 133"/>
                <a:gd name="T96" fmla="*/ 315 w 382"/>
                <a:gd name="T97" fmla="*/ 97 h 133"/>
                <a:gd name="T98" fmla="*/ 244 w 382"/>
                <a:gd name="T99" fmla="*/ 113 h 133"/>
                <a:gd name="T100" fmla="*/ 219 w 382"/>
                <a:gd name="T101" fmla="*/ 109 h 133"/>
                <a:gd name="T102" fmla="*/ 189 w 382"/>
                <a:gd name="T103" fmla="*/ 92 h 133"/>
                <a:gd name="T104" fmla="*/ 161 w 382"/>
                <a:gd name="T105" fmla="*/ 66 h 133"/>
                <a:gd name="T106" fmla="*/ 156 w 382"/>
                <a:gd name="T107" fmla="*/ 41 h 133"/>
                <a:gd name="T108" fmla="*/ 174 w 382"/>
                <a:gd name="T109" fmla="*/ 31 h 133"/>
                <a:gd name="T110" fmla="*/ 211 w 382"/>
                <a:gd name="T111" fmla="*/ 26 h 133"/>
                <a:gd name="T112" fmla="*/ 220 w 382"/>
                <a:gd name="T113" fmla="*/ 43 h 133"/>
                <a:gd name="T114" fmla="*/ 226 w 382"/>
                <a:gd name="T115" fmla="*/ 64 h 133"/>
                <a:gd name="T116" fmla="*/ 194 w 382"/>
                <a:gd name="T117" fmla="*/ 58 h 133"/>
                <a:gd name="T118" fmla="*/ 200 w 382"/>
                <a:gd name="T119" fmla="*/ 86 h 133"/>
                <a:gd name="T120" fmla="*/ 359 w 382"/>
                <a:gd name="T121" fmla="*/ 94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2" h="133">
                  <a:moveTo>
                    <a:pt x="331" y="89"/>
                  </a:moveTo>
                  <a:cubicBezTo>
                    <a:pt x="322" y="89"/>
                    <a:pt x="313" y="89"/>
                    <a:pt x="304" y="90"/>
                  </a:cubicBezTo>
                  <a:cubicBezTo>
                    <a:pt x="300" y="90"/>
                    <a:pt x="296" y="90"/>
                    <a:pt x="292" y="90"/>
                  </a:cubicBezTo>
                  <a:cubicBezTo>
                    <a:pt x="281" y="91"/>
                    <a:pt x="270" y="92"/>
                    <a:pt x="259" y="92"/>
                  </a:cubicBezTo>
                  <a:cubicBezTo>
                    <a:pt x="253" y="92"/>
                    <a:pt x="247" y="91"/>
                    <a:pt x="241" y="91"/>
                  </a:cubicBezTo>
                  <a:cubicBezTo>
                    <a:pt x="224" y="89"/>
                    <a:pt x="212" y="87"/>
                    <a:pt x="201" y="83"/>
                  </a:cubicBezTo>
                  <a:cubicBezTo>
                    <a:pt x="191" y="79"/>
                    <a:pt x="179" y="74"/>
                    <a:pt x="177" y="64"/>
                  </a:cubicBezTo>
                  <a:cubicBezTo>
                    <a:pt x="176" y="59"/>
                    <a:pt x="178" y="53"/>
                    <a:pt x="183" y="50"/>
                  </a:cubicBezTo>
                  <a:cubicBezTo>
                    <a:pt x="185" y="49"/>
                    <a:pt x="189" y="47"/>
                    <a:pt x="191" y="48"/>
                  </a:cubicBezTo>
                  <a:cubicBezTo>
                    <a:pt x="192" y="48"/>
                    <a:pt x="193" y="49"/>
                    <a:pt x="193" y="50"/>
                  </a:cubicBezTo>
                  <a:cubicBezTo>
                    <a:pt x="194" y="52"/>
                    <a:pt x="193" y="55"/>
                    <a:pt x="192" y="57"/>
                  </a:cubicBezTo>
                  <a:cubicBezTo>
                    <a:pt x="191" y="59"/>
                    <a:pt x="191" y="61"/>
                    <a:pt x="191" y="62"/>
                  </a:cubicBezTo>
                  <a:cubicBezTo>
                    <a:pt x="190" y="67"/>
                    <a:pt x="192" y="71"/>
                    <a:pt x="195" y="74"/>
                  </a:cubicBezTo>
                  <a:cubicBezTo>
                    <a:pt x="198" y="77"/>
                    <a:pt x="202" y="78"/>
                    <a:pt x="207" y="77"/>
                  </a:cubicBezTo>
                  <a:cubicBezTo>
                    <a:pt x="211" y="76"/>
                    <a:pt x="215" y="73"/>
                    <a:pt x="215" y="70"/>
                  </a:cubicBezTo>
                  <a:cubicBezTo>
                    <a:pt x="216" y="65"/>
                    <a:pt x="220" y="65"/>
                    <a:pt x="226" y="66"/>
                  </a:cubicBezTo>
                  <a:cubicBezTo>
                    <a:pt x="230" y="67"/>
                    <a:pt x="235" y="67"/>
                    <a:pt x="238" y="65"/>
                  </a:cubicBezTo>
                  <a:cubicBezTo>
                    <a:pt x="242" y="61"/>
                    <a:pt x="244" y="56"/>
                    <a:pt x="243" y="52"/>
                  </a:cubicBezTo>
                  <a:cubicBezTo>
                    <a:pt x="242" y="47"/>
                    <a:pt x="238" y="44"/>
                    <a:pt x="234" y="43"/>
                  </a:cubicBezTo>
                  <a:cubicBezTo>
                    <a:pt x="233" y="42"/>
                    <a:pt x="231" y="42"/>
                    <a:pt x="229" y="42"/>
                  </a:cubicBezTo>
                  <a:cubicBezTo>
                    <a:pt x="227" y="42"/>
                    <a:pt x="223" y="43"/>
                    <a:pt x="222" y="42"/>
                  </a:cubicBezTo>
                  <a:cubicBezTo>
                    <a:pt x="221" y="41"/>
                    <a:pt x="222" y="39"/>
                    <a:pt x="223" y="37"/>
                  </a:cubicBezTo>
                  <a:cubicBezTo>
                    <a:pt x="224" y="34"/>
                    <a:pt x="224" y="34"/>
                    <a:pt x="224" y="34"/>
                  </a:cubicBezTo>
                  <a:cubicBezTo>
                    <a:pt x="225" y="31"/>
                    <a:pt x="225" y="29"/>
                    <a:pt x="224" y="27"/>
                  </a:cubicBezTo>
                  <a:cubicBezTo>
                    <a:pt x="223" y="25"/>
                    <a:pt x="222" y="24"/>
                    <a:pt x="219" y="23"/>
                  </a:cubicBezTo>
                  <a:cubicBezTo>
                    <a:pt x="216" y="22"/>
                    <a:pt x="213" y="23"/>
                    <a:pt x="211" y="24"/>
                  </a:cubicBezTo>
                  <a:cubicBezTo>
                    <a:pt x="207" y="24"/>
                    <a:pt x="204" y="25"/>
                    <a:pt x="201" y="22"/>
                  </a:cubicBezTo>
                  <a:cubicBezTo>
                    <a:pt x="200" y="21"/>
                    <a:pt x="199" y="20"/>
                    <a:pt x="198" y="19"/>
                  </a:cubicBezTo>
                  <a:cubicBezTo>
                    <a:pt x="196" y="15"/>
                    <a:pt x="193" y="12"/>
                    <a:pt x="188" y="11"/>
                  </a:cubicBezTo>
                  <a:cubicBezTo>
                    <a:pt x="181" y="11"/>
                    <a:pt x="176" y="14"/>
                    <a:pt x="172" y="18"/>
                  </a:cubicBezTo>
                  <a:cubicBezTo>
                    <a:pt x="168" y="14"/>
                    <a:pt x="162" y="12"/>
                    <a:pt x="158" y="12"/>
                  </a:cubicBezTo>
                  <a:cubicBezTo>
                    <a:pt x="155" y="13"/>
                    <a:pt x="152" y="14"/>
                    <a:pt x="150" y="16"/>
                  </a:cubicBezTo>
                  <a:cubicBezTo>
                    <a:pt x="148" y="19"/>
                    <a:pt x="147" y="21"/>
                    <a:pt x="146" y="24"/>
                  </a:cubicBezTo>
                  <a:cubicBezTo>
                    <a:pt x="145" y="26"/>
                    <a:pt x="144" y="29"/>
                    <a:pt x="142" y="31"/>
                  </a:cubicBezTo>
                  <a:cubicBezTo>
                    <a:pt x="140" y="33"/>
                    <a:pt x="136" y="34"/>
                    <a:pt x="130" y="32"/>
                  </a:cubicBezTo>
                  <a:cubicBezTo>
                    <a:pt x="127" y="31"/>
                    <a:pt x="121" y="28"/>
                    <a:pt x="121" y="24"/>
                  </a:cubicBezTo>
                  <a:cubicBezTo>
                    <a:pt x="121" y="22"/>
                    <a:pt x="123" y="20"/>
                    <a:pt x="124" y="20"/>
                  </a:cubicBezTo>
                  <a:cubicBezTo>
                    <a:pt x="125" y="20"/>
                    <a:pt x="125" y="20"/>
                    <a:pt x="125" y="21"/>
                  </a:cubicBezTo>
                  <a:cubicBezTo>
                    <a:pt x="126" y="23"/>
                    <a:pt x="128" y="28"/>
                    <a:pt x="134" y="29"/>
                  </a:cubicBezTo>
                  <a:cubicBezTo>
                    <a:pt x="138" y="30"/>
                    <a:pt x="142" y="27"/>
                    <a:pt x="143" y="22"/>
                  </a:cubicBezTo>
                  <a:cubicBezTo>
                    <a:pt x="143" y="20"/>
                    <a:pt x="144" y="17"/>
                    <a:pt x="143" y="15"/>
                  </a:cubicBezTo>
                  <a:cubicBezTo>
                    <a:pt x="141" y="8"/>
                    <a:pt x="132" y="0"/>
                    <a:pt x="125" y="0"/>
                  </a:cubicBezTo>
                  <a:cubicBezTo>
                    <a:pt x="119" y="0"/>
                    <a:pt x="113" y="1"/>
                    <a:pt x="110" y="7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08" y="13"/>
                    <a:pt x="106" y="17"/>
                    <a:pt x="103" y="18"/>
                  </a:cubicBezTo>
                  <a:cubicBezTo>
                    <a:pt x="101" y="18"/>
                    <a:pt x="99" y="17"/>
                    <a:pt x="96" y="16"/>
                  </a:cubicBezTo>
                  <a:cubicBezTo>
                    <a:pt x="93" y="15"/>
                    <a:pt x="90" y="14"/>
                    <a:pt x="87" y="15"/>
                  </a:cubicBezTo>
                  <a:cubicBezTo>
                    <a:pt x="85" y="15"/>
                    <a:pt x="83" y="17"/>
                    <a:pt x="81" y="18"/>
                  </a:cubicBezTo>
                  <a:cubicBezTo>
                    <a:pt x="79" y="20"/>
                    <a:pt x="76" y="22"/>
                    <a:pt x="74" y="21"/>
                  </a:cubicBezTo>
                  <a:cubicBezTo>
                    <a:pt x="73" y="21"/>
                    <a:pt x="72" y="19"/>
                    <a:pt x="72" y="18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68" y="11"/>
                    <a:pt x="61" y="7"/>
                    <a:pt x="54" y="9"/>
                  </a:cubicBezTo>
                  <a:cubicBezTo>
                    <a:pt x="50" y="11"/>
                    <a:pt x="48" y="15"/>
                    <a:pt x="47" y="22"/>
                  </a:cubicBezTo>
                  <a:cubicBezTo>
                    <a:pt x="47" y="23"/>
                    <a:pt x="48" y="24"/>
                    <a:pt x="48" y="26"/>
                  </a:cubicBezTo>
                  <a:cubicBezTo>
                    <a:pt x="48" y="29"/>
                    <a:pt x="49" y="33"/>
                    <a:pt x="46" y="35"/>
                  </a:cubicBezTo>
                  <a:cubicBezTo>
                    <a:pt x="44" y="37"/>
                    <a:pt x="40" y="35"/>
                    <a:pt x="36" y="33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5" y="29"/>
                    <a:pt x="19" y="31"/>
                    <a:pt x="15" y="36"/>
                  </a:cubicBezTo>
                  <a:cubicBezTo>
                    <a:pt x="12" y="42"/>
                    <a:pt x="12" y="52"/>
                    <a:pt x="17" y="57"/>
                  </a:cubicBezTo>
                  <a:cubicBezTo>
                    <a:pt x="14" y="60"/>
                    <a:pt x="14" y="63"/>
                    <a:pt x="15" y="68"/>
                  </a:cubicBezTo>
                  <a:cubicBezTo>
                    <a:pt x="15" y="70"/>
                    <a:pt x="15" y="72"/>
                    <a:pt x="14" y="74"/>
                  </a:cubicBezTo>
                  <a:cubicBezTo>
                    <a:pt x="13" y="75"/>
                    <a:pt x="12" y="76"/>
                    <a:pt x="10" y="77"/>
                  </a:cubicBezTo>
                  <a:cubicBezTo>
                    <a:pt x="9" y="77"/>
                    <a:pt x="7" y="78"/>
                    <a:pt x="6" y="79"/>
                  </a:cubicBezTo>
                  <a:cubicBezTo>
                    <a:pt x="1" y="83"/>
                    <a:pt x="0" y="91"/>
                    <a:pt x="2" y="97"/>
                  </a:cubicBezTo>
                  <a:cubicBezTo>
                    <a:pt x="4" y="102"/>
                    <a:pt x="8" y="106"/>
                    <a:pt x="14" y="108"/>
                  </a:cubicBezTo>
                  <a:cubicBezTo>
                    <a:pt x="15" y="108"/>
                    <a:pt x="17" y="109"/>
                    <a:pt x="19" y="109"/>
                  </a:cubicBezTo>
                  <a:cubicBezTo>
                    <a:pt x="17" y="115"/>
                    <a:pt x="18" y="121"/>
                    <a:pt x="20" y="125"/>
                  </a:cubicBezTo>
                  <a:cubicBezTo>
                    <a:pt x="24" y="131"/>
                    <a:pt x="31" y="133"/>
                    <a:pt x="38" y="132"/>
                  </a:cubicBezTo>
                  <a:cubicBezTo>
                    <a:pt x="45" y="131"/>
                    <a:pt x="52" y="126"/>
                    <a:pt x="54" y="119"/>
                  </a:cubicBezTo>
                  <a:cubicBezTo>
                    <a:pt x="55" y="119"/>
                    <a:pt x="56" y="120"/>
                    <a:pt x="57" y="121"/>
                  </a:cubicBezTo>
                  <a:cubicBezTo>
                    <a:pt x="61" y="123"/>
                    <a:pt x="65" y="126"/>
                    <a:pt x="72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9" y="124"/>
                    <a:pt x="82" y="124"/>
                    <a:pt x="86" y="125"/>
                  </a:cubicBezTo>
                  <a:cubicBezTo>
                    <a:pt x="102" y="131"/>
                    <a:pt x="118" y="128"/>
                    <a:pt x="133" y="125"/>
                  </a:cubicBezTo>
                  <a:cubicBezTo>
                    <a:pt x="140" y="123"/>
                    <a:pt x="140" y="123"/>
                    <a:pt x="140" y="123"/>
                  </a:cubicBezTo>
                  <a:cubicBezTo>
                    <a:pt x="146" y="122"/>
                    <a:pt x="152" y="121"/>
                    <a:pt x="158" y="120"/>
                  </a:cubicBezTo>
                  <a:cubicBezTo>
                    <a:pt x="160" y="120"/>
                    <a:pt x="162" y="120"/>
                    <a:pt x="163" y="120"/>
                  </a:cubicBezTo>
                  <a:cubicBezTo>
                    <a:pt x="166" y="120"/>
                    <a:pt x="169" y="120"/>
                    <a:pt x="172" y="119"/>
                  </a:cubicBezTo>
                  <a:cubicBezTo>
                    <a:pt x="173" y="119"/>
                    <a:pt x="175" y="120"/>
                    <a:pt x="174" y="119"/>
                  </a:cubicBezTo>
                  <a:cubicBezTo>
                    <a:pt x="173" y="119"/>
                    <a:pt x="168" y="119"/>
                    <a:pt x="168" y="119"/>
                  </a:cubicBezTo>
                  <a:cubicBezTo>
                    <a:pt x="159" y="118"/>
                    <a:pt x="150" y="119"/>
                    <a:pt x="142" y="121"/>
                  </a:cubicBezTo>
                  <a:cubicBezTo>
                    <a:pt x="139" y="121"/>
                    <a:pt x="137" y="122"/>
                    <a:pt x="134" y="122"/>
                  </a:cubicBezTo>
                  <a:cubicBezTo>
                    <a:pt x="122" y="124"/>
                    <a:pt x="110" y="127"/>
                    <a:pt x="97" y="125"/>
                  </a:cubicBezTo>
                  <a:cubicBezTo>
                    <a:pt x="94" y="125"/>
                    <a:pt x="90" y="124"/>
                    <a:pt x="87" y="123"/>
                  </a:cubicBezTo>
                  <a:cubicBezTo>
                    <a:pt x="83" y="121"/>
                    <a:pt x="79" y="122"/>
                    <a:pt x="75" y="122"/>
                  </a:cubicBezTo>
                  <a:cubicBezTo>
                    <a:pt x="71" y="123"/>
                    <a:pt x="71" y="123"/>
                    <a:pt x="71" y="123"/>
                  </a:cubicBezTo>
                  <a:cubicBezTo>
                    <a:pt x="66" y="123"/>
                    <a:pt x="63" y="121"/>
                    <a:pt x="59" y="118"/>
                  </a:cubicBezTo>
                  <a:cubicBezTo>
                    <a:pt x="57" y="117"/>
                    <a:pt x="55" y="116"/>
                    <a:pt x="54" y="115"/>
                  </a:cubicBezTo>
                  <a:cubicBezTo>
                    <a:pt x="53" y="115"/>
                    <a:pt x="52" y="115"/>
                    <a:pt x="52" y="115"/>
                  </a:cubicBezTo>
                  <a:cubicBezTo>
                    <a:pt x="51" y="115"/>
                    <a:pt x="51" y="117"/>
                    <a:pt x="51" y="117"/>
                  </a:cubicBezTo>
                  <a:cubicBezTo>
                    <a:pt x="51" y="118"/>
                    <a:pt x="51" y="119"/>
                    <a:pt x="51" y="119"/>
                  </a:cubicBezTo>
                  <a:cubicBezTo>
                    <a:pt x="50" y="121"/>
                    <a:pt x="50" y="122"/>
                    <a:pt x="49" y="123"/>
                  </a:cubicBezTo>
                  <a:cubicBezTo>
                    <a:pt x="47" y="125"/>
                    <a:pt x="45" y="127"/>
                    <a:pt x="42" y="128"/>
                  </a:cubicBezTo>
                  <a:cubicBezTo>
                    <a:pt x="41" y="129"/>
                    <a:pt x="39" y="129"/>
                    <a:pt x="38" y="129"/>
                  </a:cubicBezTo>
                  <a:cubicBezTo>
                    <a:pt x="31" y="131"/>
                    <a:pt x="26" y="129"/>
                    <a:pt x="23" y="124"/>
                  </a:cubicBezTo>
                  <a:cubicBezTo>
                    <a:pt x="21" y="121"/>
                    <a:pt x="20" y="117"/>
                    <a:pt x="21" y="114"/>
                  </a:cubicBezTo>
                  <a:cubicBezTo>
                    <a:pt x="21" y="112"/>
                    <a:pt x="22" y="110"/>
                    <a:pt x="22" y="108"/>
                  </a:cubicBezTo>
                  <a:cubicBezTo>
                    <a:pt x="22" y="107"/>
                    <a:pt x="21" y="106"/>
                    <a:pt x="19" y="106"/>
                  </a:cubicBezTo>
                  <a:cubicBezTo>
                    <a:pt x="18" y="106"/>
                    <a:pt x="16" y="106"/>
                    <a:pt x="15" y="105"/>
                  </a:cubicBezTo>
                  <a:cubicBezTo>
                    <a:pt x="10" y="104"/>
                    <a:pt x="6" y="100"/>
                    <a:pt x="4" y="96"/>
                  </a:cubicBezTo>
                  <a:cubicBezTo>
                    <a:pt x="3" y="91"/>
                    <a:pt x="4" y="84"/>
                    <a:pt x="8" y="81"/>
                  </a:cubicBezTo>
                  <a:cubicBezTo>
                    <a:pt x="9" y="80"/>
                    <a:pt x="10" y="80"/>
                    <a:pt x="11" y="79"/>
                  </a:cubicBezTo>
                  <a:cubicBezTo>
                    <a:pt x="13" y="78"/>
                    <a:pt x="15" y="77"/>
                    <a:pt x="16" y="76"/>
                  </a:cubicBezTo>
                  <a:cubicBezTo>
                    <a:pt x="18" y="73"/>
                    <a:pt x="18" y="70"/>
                    <a:pt x="17" y="67"/>
                  </a:cubicBezTo>
                  <a:cubicBezTo>
                    <a:pt x="17" y="65"/>
                    <a:pt x="17" y="61"/>
                    <a:pt x="19" y="59"/>
                  </a:cubicBezTo>
                  <a:cubicBezTo>
                    <a:pt x="22" y="57"/>
                    <a:pt x="17" y="54"/>
                    <a:pt x="16" y="52"/>
                  </a:cubicBezTo>
                  <a:cubicBezTo>
                    <a:pt x="15" y="49"/>
                    <a:pt x="15" y="46"/>
                    <a:pt x="16" y="43"/>
                  </a:cubicBezTo>
                  <a:cubicBezTo>
                    <a:pt x="16" y="41"/>
                    <a:pt x="17" y="39"/>
                    <a:pt x="18" y="38"/>
                  </a:cubicBezTo>
                  <a:cubicBezTo>
                    <a:pt x="21" y="33"/>
                    <a:pt x="26" y="32"/>
                    <a:pt x="33" y="35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7"/>
                    <a:pt x="44" y="40"/>
                    <a:pt x="48" y="37"/>
                  </a:cubicBezTo>
                  <a:cubicBezTo>
                    <a:pt x="51" y="34"/>
                    <a:pt x="51" y="29"/>
                    <a:pt x="50" y="25"/>
                  </a:cubicBezTo>
                  <a:cubicBezTo>
                    <a:pt x="50" y="24"/>
                    <a:pt x="50" y="23"/>
                    <a:pt x="50" y="22"/>
                  </a:cubicBezTo>
                  <a:cubicBezTo>
                    <a:pt x="50" y="18"/>
                    <a:pt x="51" y="13"/>
                    <a:pt x="55" y="12"/>
                  </a:cubicBezTo>
                  <a:cubicBezTo>
                    <a:pt x="60" y="10"/>
                    <a:pt x="66" y="14"/>
                    <a:pt x="69" y="18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70" y="21"/>
                    <a:pt x="71" y="23"/>
                    <a:pt x="73" y="23"/>
                  </a:cubicBezTo>
                  <a:cubicBezTo>
                    <a:pt x="76" y="25"/>
                    <a:pt x="80" y="22"/>
                    <a:pt x="83" y="20"/>
                  </a:cubicBezTo>
                  <a:cubicBezTo>
                    <a:pt x="85" y="19"/>
                    <a:pt x="86" y="18"/>
                    <a:pt x="88" y="17"/>
                  </a:cubicBezTo>
                  <a:cubicBezTo>
                    <a:pt x="90" y="17"/>
                    <a:pt x="92" y="18"/>
                    <a:pt x="95" y="19"/>
                  </a:cubicBezTo>
                  <a:cubicBezTo>
                    <a:pt x="98" y="20"/>
                    <a:pt x="101" y="21"/>
                    <a:pt x="104" y="20"/>
                  </a:cubicBezTo>
                  <a:cubicBezTo>
                    <a:pt x="108" y="19"/>
                    <a:pt x="110" y="14"/>
                    <a:pt x="111" y="11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5" y="4"/>
                    <a:pt x="118" y="2"/>
                    <a:pt x="125" y="2"/>
                  </a:cubicBezTo>
                  <a:cubicBezTo>
                    <a:pt x="131" y="2"/>
                    <a:pt x="139" y="10"/>
                    <a:pt x="141" y="16"/>
                  </a:cubicBezTo>
                  <a:cubicBezTo>
                    <a:pt x="141" y="18"/>
                    <a:pt x="141" y="20"/>
                    <a:pt x="141" y="21"/>
                  </a:cubicBezTo>
                  <a:cubicBezTo>
                    <a:pt x="140" y="24"/>
                    <a:pt x="137" y="27"/>
                    <a:pt x="134" y="27"/>
                  </a:cubicBezTo>
                  <a:cubicBezTo>
                    <a:pt x="131" y="26"/>
                    <a:pt x="129" y="24"/>
                    <a:pt x="128" y="20"/>
                  </a:cubicBezTo>
                  <a:cubicBezTo>
                    <a:pt x="127" y="17"/>
                    <a:pt x="125" y="17"/>
                    <a:pt x="124" y="17"/>
                  </a:cubicBezTo>
                  <a:cubicBezTo>
                    <a:pt x="121" y="17"/>
                    <a:pt x="119" y="21"/>
                    <a:pt x="119" y="24"/>
                  </a:cubicBezTo>
                  <a:cubicBezTo>
                    <a:pt x="118" y="29"/>
                    <a:pt x="124" y="33"/>
                    <a:pt x="130" y="34"/>
                  </a:cubicBezTo>
                  <a:cubicBezTo>
                    <a:pt x="136" y="36"/>
                    <a:pt x="141" y="36"/>
                    <a:pt x="144" y="33"/>
                  </a:cubicBezTo>
                  <a:cubicBezTo>
                    <a:pt x="147" y="30"/>
                    <a:pt x="148" y="27"/>
                    <a:pt x="149" y="25"/>
                  </a:cubicBezTo>
                  <a:cubicBezTo>
                    <a:pt x="149" y="22"/>
                    <a:pt x="150" y="20"/>
                    <a:pt x="152" y="18"/>
                  </a:cubicBezTo>
                  <a:cubicBezTo>
                    <a:pt x="153" y="16"/>
                    <a:pt x="156" y="15"/>
                    <a:pt x="158" y="15"/>
                  </a:cubicBezTo>
                  <a:cubicBezTo>
                    <a:pt x="162" y="15"/>
                    <a:pt x="167" y="17"/>
                    <a:pt x="170" y="20"/>
                  </a:cubicBezTo>
                  <a:cubicBezTo>
                    <a:pt x="170" y="20"/>
                    <a:pt x="171" y="20"/>
                    <a:pt x="171" y="20"/>
                  </a:cubicBezTo>
                  <a:cubicBezTo>
                    <a:pt x="171" y="21"/>
                    <a:pt x="171" y="21"/>
                    <a:pt x="172" y="22"/>
                  </a:cubicBezTo>
                  <a:cubicBezTo>
                    <a:pt x="173" y="25"/>
                    <a:pt x="172" y="28"/>
                    <a:pt x="172" y="30"/>
                  </a:cubicBezTo>
                  <a:cubicBezTo>
                    <a:pt x="170" y="36"/>
                    <a:pt x="168" y="37"/>
                    <a:pt x="166" y="36"/>
                  </a:cubicBezTo>
                  <a:cubicBezTo>
                    <a:pt x="165" y="36"/>
                    <a:pt x="164" y="36"/>
                    <a:pt x="163" y="35"/>
                  </a:cubicBezTo>
                  <a:cubicBezTo>
                    <a:pt x="161" y="34"/>
                    <a:pt x="158" y="33"/>
                    <a:pt x="156" y="34"/>
                  </a:cubicBezTo>
                  <a:cubicBezTo>
                    <a:pt x="155" y="35"/>
                    <a:pt x="154" y="35"/>
                    <a:pt x="154" y="37"/>
                  </a:cubicBezTo>
                  <a:cubicBezTo>
                    <a:pt x="153" y="39"/>
                    <a:pt x="153" y="41"/>
                    <a:pt x="154" y="42"/>
                  </a:cubicBezTo>
                  <a:cubicBezTo>
                    <a:pt x="155" y="44"/>
                    <a:pt x="156" y="46"/>
                    <a:pt x="158" y="48"/>
                  </a:cubicBezTo>
                  <a:cubicBezTo>
                    <a:pt x="160" y="50"/>
                    <a:pt x="160" y="50"/>
                    <a:pt x="160" y="50"/>
                  </a:cubicBezTo>
                  <a:cubicBezTo>
                    <a:pt x="162" y="51"/>
                    <a:pt x="164" y="54"/>
                    <a:pt x="165" y="56"/>
                  </a:cubicBezTo>
                  <a:cubicBezTo>
                    <a:pt x="165" y="58"/>
                    <a:pt x="163" y="59"/>
                    <a:pt x="162" y="61"/>
                  </a:cubicBezTo>
                  <a:cubicBezTo>
                    <a:pt x="160" y="62"/>
                    <a:pt x="159" y="63"/>
                    <a:pt x="158" y="65"/>
                  </a:cubicBezTo>
                  <a:cubicBezTo>
                    <a:pt x="158" y="66"/>
                    <a:pt x="158" y="67"/>
                    <a:pt x="158" y="67"/>
                  </a:cubicBezTo>
                  <a:cubicBezTo>
                    <a:pt x="158" y="68"/>
                    <a:pt x="158" y="69"/>
                    <a:pt x="158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6" y="78"/>
                    <a:pt x="154" y="80"/>
                    <a:pt x="151" y="80"/>
                  </a:cubicBezTo>
                  <a:cubicBezTo>
                    <a:pt x="148" y="80"/>
                    <a:pt x="144" y="79"/>
                    <a:pt x="142" y="77"/>
                  </a:cubicBezTo>
                  <a:cubicBezTo>
                    <a:pt x="141" y="76"/>
                    <a:pt x="139" y="74"/>
                    <a:pt x="139" y="71"/>
                  </a:cubicBezTo>
                  <a:cubicBezTo>
                    <a:pt x="139" y="68"/>
                    <a:pt x="140" y="65"/>
                    <a:pt x="142" y="63"/>
                  </a:cubicBezTo>
                  <a:cubicBezTo>
                    <a:pt x="142" y="62"/>
                    <a:pt x="143" y="61"/>
                    <a:pt x="145" y="61"/>
                  </a:cubicBezTo>
                  <a:cubicBezTo>
                    <a:pt x="147" y="60"/>
                    <a:pt x="148" y="60"/>
                    <a:pt x="147" y="57"/>
                  </a:cubicBezTo>
                  <a:cubicBezTo>
                    <a:pt x="146" y="46"/>
                    <a:pt x="137" y="39"/>
                    <a:pt x="123" y="37"/>
                  </a:cubicBezTo>
                  <a:cubicBezTo>
                    <a:pt x="115" y="37"/>
                    <a:pt x="108" y="39"/>
                    <a:pt x="103" y="44"/>
                  </a:cubicBezTo>
                  <a:cubicBezTo>
                    <a:pt x="101" y="47"/>
                    <a:pt x="100" y="49"/>
                    <a:pt x="100" y="51"/>
                  </a:cubicBezTo>
                  <a:cubicBezTo>
                    <a:pt x="100" y="53"/>
                    <a:pt x="102" y="55"/>
                    <a:pt x="104" y="56"/>
                  </a:cubicBezTo>
                  <a:cubicBezTo>
                    <a:pt x="107" y="57"/>
                    <a:pt x="110" y="57"/>
                    <a:pt x="113" y="58"/>
                  </a:cubicBezTo>
                  <a:cubicBezTo>
                    <a:pt x="117" y="58"/>
                    <a:pt x="121" y="59"/>
                    <a:pt x="123" y="61"/>
                  </a:cubicBezTo>
                  <a:cubicBezTo>
                    <a:pt x="125" y="62"/>
                    <a:pt x="126" y="64"/>
                    <a:pt x="126" y="66"/>
                  </a:cubicBezTo>
                  <a:cubicBezTo>
                    <a:pt x="125" y="69"/>
                    <a:pt x="123" y="72"/>
                    <a:pt x="120" y="73"/>
                  </a:cubicBezTo>
                  <a:cubicBezTo>
                    <a:pt x="118" y="75"/>
                    <a:pt x="115" y="75"/>
                    <a:pt x="112" y="74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07" y="72"/>
                    <a:pt x="104" y="71"/>
                    <a:pt x="102" y="72"/>
                  </a:cubicBezTo>
                  <a:cubicBezTo>
                    <a:pt x="96" y="72"/>
                    <a:pt x="95" y="76"/>
                    <a:pt x="94" y="79"/>
                  </a:cubicBezTo>
                  <a:cubicBezTo>
                    <a:pt x="93" y="81"/>
                    <a:pt x="93" y="83"/>
                    <a:pt x="91" y="84"/>
                  </a:cubicBezTo>
                  <a:cubicBezTo>
                    <a:pt x="88" y="88"/>
                    <a:pt x="81" y="89"/>
                    <a:pt x="77" y="86"/>
                  </a:cubicBezTo>
                  <a:cubicBezTo>
                    <a:pt x="72" y="82"/>
                    <a:pt x="73" y="76"/>
                    <a:pt x="77" y="72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2" y="66"/>
                    <a:pt x="85" y="63"/>
                    <a:pt x="85" y="59"/>
                  </a:cubicBezTo>
                  <a:cubicBezTo>
                    <a:pt x="85" y="57"/>
                    <a:pt x="84" y="56"/>
                    <a:pt x="82" y="54"/>
                  </a:cubicBezTo>
                  <a:cubicBezTo>
                    <a:pt x="77" y="50"/>
                    <a:pt x="69" y="50"/>
                    <a:pt x="63" y="52"/>
                  </a:cubicBezTo>
                  <a:cubicBezTo>
                    <a:pt x="56" y="54"/>
                    <a:pt x="51" y="59"/>
                    <a:pt x="48" y="66"/>
                  </a:cubicBezTo>
                  <a:cubicBezTo>
                    <a:pt x="45" y="74"/>
                    <a:pt x="45" y="83"/>
                    <a:pt x="49" y="90"/>
                  </a:cubicBezTo>
                  <a:cubicBezTo>
                    <a:pt x="58" y="104"/>
                    <a:pt x="75" y="109"/>
                    <a:pt x="88" y="112"/>
                  </a:cubicBezTo>
                  <a:cubicBezTo>
                    <a:pt x="94" y="113"/>
                    <a:pt x="94" y="113"/>
                    <a:pt x="94" y="113"/>
                  </a:cubicBezTo>
                  <a:cubicBezTo>
                    <a:pt x="100" y="114"/>
                    <a:pt x="100" y="114"/>
                    <a:pt x="100" y="114"/>
                  </a:cubicBezTo>
                  <a:cubicBezTo>
                    <a:pt x="109" y="116"/>
                    <a:pt x="117" y="117"/>
                    <a:pt x="127" y="117"/>
                  </a:cubicBezTo>
                  <a:cubicBezTo>
                    <a:pt x="128" y="117"/>
                    <a:pt x="128" y="117"/>
                    <a:pt x="128" y="117"/>
                  </a:cubicBezTo>
                  <a:cubicBezTo>
                    <a:pt x="144" y="117"/>
                    <a:pt x="162" y="115"/>
                    <a:pt x="178" y="117"/>
                  </a:cubicBezTo>
                  <a:cubicBezTo>
                    <a:pt x="183" y="117"/>
                    <a:pt x="192" y="118"/>
                    <a:pt x="193" y="119"/>
                  </a:cubicBezTo>
                  <a:cubicBezTo>
                    <a:pt x="190" y="117"/>
                    <a:pt x="183" y="116"/>
                    <a:pt x="178" y="116"/>
                  </a:cubicBezTo>
                  <a:cubicBezTo>
                    <a:pt x="161" y="113"/>
                    <a:pt x="144" y="114"/>
                    <a:pt x="128" y="114"/>
                  </a:cubicBezTo>
                  <a:cubicBezTo>
                    <a:pt x="127" y="114"/>
                    <a:pt x="127" y="114"/>
                    <a:pt x="127" y="114"/>
                  </a:cubicBezTo>
                  <a:cubicBezTo>
                    <a:pt x="118" y="114"/>
                    <a:pt x="109" y="114"/>
                    <a:pt x="101" y="112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88" y="109"/>
                    <a:pt x="88" y="109"/>
                    <a:pt x="88" y="109"/>
                  </a:cubicBezTo>
                  <a:cubicBezTo>
                    <a:pt x="75" y="106"/>
                    <a:pt x="59" y="102"/>
                    <a:pt x="51" y="88"/>
                  </a:cubicBezTo>
                  <a:cubicBezTo>
                    <a:pt x="48" y="82"/>
                    <a:pt x="48" y="74"/>
                    <a:pt x="50" y="67"/>
                  </a:cubicBezTo>
                  <a:cubicBezTo>
                    <a:pt x="53" y="61"/>
                    <a:pt x="58" y="56"/>
                    <a:pt x="64" y="54"/>
                  </a:cubicBezTo>
                  <a:cubicBezTo>
                    <a:pt x="69" y="52"/>
                    <a:pt x="77" y="53"/>
                    <a:pt x="80" y="56"/>
                  </a:cubicBezTo>
                  <a:cubicBezTo>
                    <a:pt x="82" y="57"/>
                    <a:pt x="82" y="58"/>
                    <a:pt x="82" y="59"/>
                  </a:cubicBezTo>
                  <a:cubicBezTo>
                    <a:pt x="82" y="62"/>
                    <a:pt x="80" y="65"/>
                    <a:pt x="77" y="67"/>
                  </a:cubicBezTo>
                  <a:cubicBezTo>
                    <a:pt x="74" y="70"/>
                    <a:pt x="74" y="70"/>
                    <a:pt x="74" y="70"/>
                  </a:cubicBezTo>
                  <a:cubicBezTo>
                    <a:pt x="71" y="75"/>
                    <a:pt x="69" y="83"/>
                    <a:pt x="75" y="87"/>
                  </a:cubicBezTo>
                  <a:cubicBezTo>
                    <a:pt x="80" y="92"/>
                    <a:pt x="88" y="91"/>
                    <a:pt x="93" y="86"/>
                  </a:cubicBezTo>
                  <a:cubicBezTo>
                    <a:pt x="95" y="84"/>
                    <a:pt x="96" y="82"/>
                    <a:pt x="96" y="80"/>
                  </a:cubicBezTo>
                  <a:cubicBezTo>
                    <a:pt x="97" y="77"/>
                    <a:pt x="98" y="75"/>
                    <a:pt x="102" y="74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4" y="74"/>
                    <a:pt x="106" y="75"/>
                    <a:pt x="108" y="76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5" y="77"/>
                    <a:pt x="118" y="78"/>
                    <a:pt x="122" y="76"/>
                  </a:cubicBezTo>
                  <a:cubicBezTo>
                    <a:pt x="125" y="73"/>
                    <a:pt x="128" y="70"/>
                    <a:pt x="128" y="66"/>
                  </a:cubicBezTo>
                  <a:cubicBezTo>
                    <a:pt x="128" y="63"/>
                    <a:pt x="127" y="61"/>
                    <a:pt x="125" y="59"/>
                  </a:cubicBezTo>
                  <a:cubicBezTo>
                    <a:pt x="122" y="56"/>
                    <a:pt x="117" y="56"/>
                    <a:pt x="113" y="55"/>
                  </a:cubicBezTo>
                  <a:cubicBezTo>
                    <a:pt x="110" y="55"/>
                    <a:pt x="108" y="55"/>
                    <a:pt x="105" y="53"/>
                  </a:cubicBezTo>
                  <a:cubicBezTo>
                    <a:pt x="104" y="53"/>
                    <a:pt x="103" y="52"/>
                    <a:pt x="103" y="51"/>
                  </a:cubicBezTo>
                  <a:cubicBezTo>
                    <a:pt x="102" y="50"/>
                    <a:pt x="103" y="48"/>
                    <a:pt x="105" y="46"/>
                  </a:cubicBezTo>
                  <a:cubicBezTo>
                    <a:pt x="109" y="41"/>
                    <a:pt x="116" y="39"/>
                    <a:pt x="123" y="40"/>
                  </a:cubicBezTo>
                  <a:cubicBezTo>
                    <a:pt x="136" y="41"/>
                    <a:pt x="144" y="48"/>
                    <a:pt x="145" y="58"/>
                  </a:cubicBezTo>
                  <a:cubicBezTo>
                    <a:pt x="139" y="60"/>
                    <a:pt x="137" y="64"/>
                    <a:pt x="137" y="71"/>
                  </a:cubicBezTo>
                  <a:cubicBezTo>
                    <a:pt x="137" y="74"/>
                    <a:pt x="138" y="77"/>
                    <a:pt x="140" y="79"/>
                  </a:cubicBezTo>
                  <a:cubicBezTo>
                    <a:pt x="143" y="82"/>
                    <a:pt x="147" y="83"/>
                    <a:pt x="151" y="83"/>
                  </a:cubicBezTo>
                  <a:cubicBezTo>
                    <a:pt x="155" y="82"/>
                    <a:pt x="157" y="81"/>
                    <a:pt x="159" y="77"/>
                  </a:cubicBezTo>
                  <a:cubicBezTo>
                    <a:pt x="162" y="82"/>
                    <a:pt x="167" y="86"/>
                    <a:pt x="170" y="87"/>
                  </a:cubicBezTo>
                  <a:cubicBezTo>
                    <a:pt x="174" y="90"/>
                    <a:pt x="178" y="92"/>
                    <a:pt x="184" y="94"/>
                  </a:cubicBezTo>
                  <a:cubicBezTo>
                    <a:pt x="188" y="95"/>
                    <a:pt x="188" y="95"/>
                    <a:pt x="188" y="95"/>
                  </a:cubicBezTo>
                  <a:cubicBezTo>
                    <a:pt x="192" y="95"/>
                    <a:pt x="195" y="96"/>
                    <a:pt x="197" y="98"/>
                  </a:cubicBezTo>
                  <a:cubicBezTo>
                    <a:pt x="199" y="99"/>
                    <a:pt x="199" y="101"/>
                    <a:pt x="200" y="103"/>
                  </a:cubicBezTo>
                  <a:cubicBezTo>
                    <a:pt x="200" y="106"/>
                    <a:pt x="200" y="106"/>
                    <a:pt x="200" y="106"/>
                  </a:cubicBezTo>
                  <a:cubicBezTo>
                    <a:pt x="202" y="109"/>
                    <a:pt x="204" y="112"/>
                    <a:pt x="208" y="113"/>
                  </a:cubicBezTo>
                  <a:cubicBezTo>
                    <a:pt x="212" y="114"/>
                    <a:pt x="217" y="114"/>
                    <a:pt x="220" y="112"/>
                  </a:cubicBezTo>
                  <a:cubicBezTo>
                    <a:pt x="222" y="111"/>
                    <a:pt x="223" y="109"/>
                    <a:pt x="224" y="108"/>
                  </a:cubicBezTo>
                  <a:cubicBezTo>
                    <a:pt x="226" y="106"/>
                    <a:pt x="228" y="104"/>
                    <a:pt x="230" y="104"/>
                  </a:cubicBezTo>
                  <a:cubicBezTo>
                    <a:pt x="232" y="104"/>
                    <a:pt x="234" y="104"/>
                    <a:pt x="236" y="106"/>
                  </a:cubicBezTo>
                  <a:cubicBezTo>
                    <a:pt x="237" y="107"/>
                    <a:pt x="237" y="108"/>
                    <a:pt x="238" y="109"/>
                  </a:cubicBezTo>
                  <a:cubicBezTo>
                    <a:pt x="239" y="111"/>
                    <a:pt x="240" y="114"/>
                    <a:pt x="242" y="115"/>
                  </a:cubicBezTo>
                  <a:cubicBezTo>
                    <a:pt x="245" y="116"/>
                    <a:pt x="247" y="116"/>
                    <a:pt x="249" y="116"/>
                  </a:cubicBezTo>
                  <a:cubicBezTo>
                    <a:pt x="253" y="114"/>
                    <a:pt x="257" y="110"/>
                    <a:pt x="259" y="106"/>
                  </a:cubicBezTo>
                  <a:cubicBezTo>
                    <a:pt x="261" y="101"/>
                    <a:pt x="265" y="100"/>
                    <a:pt x="273" y="101"/>
                  </a:cubicBezTo>
                  <a:cubicBezTo>
                    <a:pt x="278" y="101"/>
                    <a:pt x="283" y="102"/>
                    <a:pt x="289" y="102"/>
                  </a:cubicBezTo>
                  <a:cubicBezTo>
                    <a:pt x="298" y="102"/>
                    <a:pt x="307" y="100"/>
                    <a:pt x="316" y="99"/>
                  </a:cubicBezTo>
                  <a:cubicBezTo>
                    <a:pt x="322" y="98"/>
                    <a:pt x="329" y="97"/>
                    <a:pt x="335" y="97"/>
                  </a:cubicBezTo>
                  <a:cubicBezTo>
                    <a:pt x="351" y="95"/>
                    <a:pt x="366" y="95"/>
                    <a:pt x="382" y="97"/>
                  </a:cubicBezTo>
                  <a:cubicBezTo>
                    <a:pt x="376" y="95"/>
                    <a:pt x="373" y="94"/>
                    <a:pt x="369" y="94"/>
                  </a:cubicBezTo>
                  <a:cubicBezTo>
                    <a:pt x="361" y="92"/>
                    <a:pt x="354" y="91"/>
                    <a:pt x="346" y="90"/>
                  </a:cubicBezTo>
                  <a:cubicBezTo>
                    <a:pt x="341" y="90"/>
                    <a:pt x="336" y="89"/>
                    <a:pt x="331" y="89"/>
                  </a:cubicBezTo>
                  <a:close/>
                  <a:moveTo>
                    <a:pt x="335" y="94"/>
                  </a:moveTo>
                  <a:cubicBezTo>
                    <a:pt x="329" y="94"/>
                    <a:pt x="322" y="96"/>
                    <a:pt x="315" y="97"/>
                  </a:cubicBezTo>
                  <a:cubicBezTo>
                    <a:pt x="307" y="98"/>
                    <a:pt x="298" y="99"/>
                    <a:pt x="289" y="99"/>
                  </a:cubicBezTo>
                  <a:cubicBezTo>
                    <a:pt x="283" y="99"/>
                    <a:pt x="278" y="99"/>
                    <a:pt x="273" y="98"/>
                  </a:cubicBezTo>
                  <a:cubicBezTo>
                    <a:pt x="265" y="97"/>
                    <a:pt x="259" y="99"/>
                    <a:pt x="256" y="105"/>
                  </a:cubicBezTo>
                  <a:cubicBezTo>
                    <a:pt x="255" y="107"/>
                    <a:pt x="252" y="112"/>
                    <a:pt x="248" y="113"/>
                  </a:cubicBezTo>
                  <a:cubicBezTo>
                    <a:pt x="247" y="114"/>
                    <a:pt x="245" y="113"/>
                    <a:pt x="244" y="113"/>
                  </a:cubicBezTo>
                  <a:cubicBezTo>
                    <a:pt x="242" y="112"/>
                    <a:pt x="241" y="110"/>
                    <a:pt x="240" y="108"/>
                  </a:cubicBezTo>
                  <a:cubicBezTo>
                    <a:pt x="240" y="107"/>
                    <a:pt x="239" y="105"/>
                    <a:pt x="238" y="104"/>
                  </a:cubicBezTo>
                  <a:cubicBezTo>
                    <a:pt x="236" y="102"/>
                    <a:pt x="233" y="101"/>
                    <a:pt x="230" y="102"/>
                  </a:cubicBezTo>
                  <a:cubicBezTo>
                    <a:pt x="226" y="102"/>
                    <a:pt x="224" y="104"/>
                    <a:pt x="222" y="106"/>
                  </a:cubicBezTo>
                  <a:cubicBezTo>
                    <a:pt x="221" y="108"/>
                    <a:pt x="220" y="109"/>
                    <a:pt x="219" y="109"/>
                  </a:cubicBezTo>
                  <a:cubicBezTo>
                    <a:pt x="216" y="111"/>
                    <a:pt x="212" y="112"/>
                    <a:pt x="209" y="111"/>
                  </a:cubicBezTo>
                  <a:cubicBezTo>
                    <a:pt x="206" y="110"/>
                    <a:pt x="204" y="108"/>
                    <a:pt x="203" y="105"/>
                  </a:cubicBezTo>
                  <a:cubicBezTo>
                    <a:pt x="202" y="103"/>
                    <a:pt x="202" y="103"/>
                    <a:pt x="202" y="103"/>
                  </a:cubicBezTo>
                  <a:cubicBezTo>
                    <a:pt x="202" y="100"/>
                    <a:pt x="201" y="98"/>
                    <a:pt x="199" y="96"/>
                  </a:cubicBezTo>
                  <a:cubicBezTo>
                    <a:pt x="196" y="93"/>
                    <a:pt x="192" y="93"/>
                    <a:pt x="189" y="92"/>
                  </a:cubicBezTo>
                  <a:cubicBezTo>
                    <a:pt x="185" y="91"/>
                    <a:pt x="185" y="91"/>
                    <a:pt x="185" y="91"/>
                  </a:cubicBezTo>
                  <a:cubicBezTo>
                    <a:pt x="179" y="90"/>
                    <a:pt x="175" y="88"/>
                    <a:pt x="171" y="85"/>
                  </a:cubicBezTo>
                  <a:cubicBezTo>
                    <a:pt x="165" y="81"/>
                    <a:pt x="161" y="77"/>
                    <a:pt x="160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9"/>
                    <a:pt x="160" y="67"/>
                    <a:pt x="161" y="66"/>
                  </a:cubicBezTo>
                  <a:cubicBezTo>
                    <a:pt x="161" y="65"/>
                    <a:pt x="162" y="63"/>
                    <a:pt x="163" y="62"/>
                  </a:cubicBezTo>
                  <a:cubicBezTo>
                    <a:pt x="165" y="61"/>
                    <a:pt x="167" y="59"/>
                    <a:pt x="167" y="56"/>
                  </a:cubicBezTo>
                  <a:cubicBezTo>
                    <a:pt x="167" y="52"/>
                    <a:pt x="164" y="50"/>
                    <a:pt x="162" y="48"/>
                  </a:cubicBezTo>
                  <a:cubicBezTo>
                    <a:pt x="160" y="46"/>
                    <a:pt x="160" y="46"/>
                    <a:pt x="160" y="46"/>
                  </a:cubicBezTo>
                  <a:cubicBezTo>
                    <a:pt x="159" y="45"/>
                    <a:pt x="157" y="43"/>
                    <a:pt x="156" y="41"/>
                  </a:cubicBezTo>
                  <a:cubicBezTo>
                    <a:pt x="156" y="40"/>
                    <a:pt x="155" y="39"/>
                    <a:pt x="156" y="38"/>
                  </a:cubicBezTo>
                  <a:cubicBezTo>
                    <a:pt x="156" y="37"/>
                    <a:pt x="156" y="37"/>
                    <a:pt x="157" y="37"/>
                  </a:cubicBezTo>
                  <a:cubicBezTo>
                    <a:pt x="158" y="36"/>
                    <a:pt x="160" y="37"/>
                    <a:pt x="162" y="38"/>
                  </a:cubicBezTo>
                  <a:cubicBezTo>
                    <a:pt x="163" y="38"/>
                    <a:pt x="164" y="39"/>
                    <a:pt x="165" y="39"/>
                  </a:cubicBezTo>
                  <a:cubicBezTo>
                    <a:pt x="170" y="40"/>
                    <a:pt x="173" y="37"/>
                    <a:pt x="174" y="31"/>
                  </a:cubicBezTo>
                  <a:cubicBezTo>
                    <a:pt x="175" y="28"/>
                    <a:pt x="175" y="23"/>
                    <a:pt x="173" y="20"/>
                  </a:cubicBezTo>
                  <a:cubicBezTo>
                    <a:pt x="177" y="16"/>
                    <a:pt x="182" y="13"/>
                    <a:pt x="187" y="14"/>
                  </a:cubicBezTo>
                  <a:cubicBezTo>
                    <a:pt x="191" y="14"/>
                    <a:pt x="194" y="17"/>
                    <a:pt x="196" y="20"/>
                  </a:cubicBezTo>
                  <a:cubicBezTo>
                    <a:pt x="197" y="21"/>
                    <a:pt x="198" y="23"/>
                    <a:pt x="199" y="24"/>
                  </a:cubicBezTo>
                  <a:cubicBezTo>
                    <a:pt x="203" y="28"/>
                    <a:pt x="207" y="27"/>
                    <a:pt x="211" y="26"/>
                  </a:cubicBezTo>
                  <a:cubicBezTo>
                    <a:pt x="214" y="25"/>
                    <a:pt x="216" y="25"/>
                    <a:pt x="219" y="26"/>
                  </a:cubicBezTo>
                  <a:cubicBezTo>
                    <a:pt x="220" y="26"/>
                    <a:pt x="221" y="27"/>
                    <a:pt x="222" y="28"/>
                  </a:cubicBezTo>
                  <a:cubicBezTo>
                    <a:pt x="223" y="29"/>
                    <a:pt x="223" y="31"/>
                    <a:pt x="222" y="33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220" y="38"/>
                    <a:pt x="218" y="41"/>
                    <a:pt x="220" y="43"/>
                  </a:cubicBezTo>
                  <a:cubicBezTo>
                    <a:pt x="222" y="45"/>
                    <a:pt x="225" y="45"/>
                    <a:pt x="229" y="45"/>
                  </a:cubicBezTo>
                  <a:cubicBezTo>
                    <a:pt x="231" y="45"/>
                    <a:pt x="232" y="45"/>
                    <a:pt x="233" y="45"/>
                  </a:cubicBezTo>
                  <a:cubicBezTo>
                    <a:pt x="237" y="46"/>
                    <a:pt x="239" y="49"/>
                    <a:pt x="240" y="52"/>
                  </a:cubicBezTo>
                  <a:cubicBezTo>
                    <a:pt x="241" y="56"/>
                    <a:pt x="240" y="60"/>
                    <a:pt x="237" y="63"/>
                  </a:cubicBezTo>
                  <a:cubicBezTo>
                    <a:pt x="234" y="65"/>
                    <a:pt x="230" y="64"/>
                    <a:pt x="226" y="64"/>
                  </a:cubicBezTo>
                  <a:cubicBezTo>
                    <a:pt x="221" y="63"/>
                    <a:pt x="215" y="62"/>
                    <a:pt x="213" y="69"/>
                  </a:cubicBezTo>
                  <a:cubicBezTo>
                    <a:pt x="212" y="73"/>
                    <a:pt x="209" y="74"/>
                    <a:pt x="206" y="75"/>
                  </a:cubicBezTo>
                  <a:cubicBezTo>
                    <a:pt x="203" y="75"/>
                    <a:pt x="199" y="74"/>
                    <a:pt x="197" y="72"/>
                  </a:cubicBezTo>
                  <a:cubicBezTo>
                    <a:pt x="194" y="70"/>
                    <a:pt x="193" y="66"/>
                    <a:pt x="193" y="63"/>
                  </a:cubicBezTo>
                  <a:cubicBezTo>
                    <a:pt x="193" y="61"/>
                    <a:pt x="194" y="60"/>
                    <a:pt x="194" y="58"/>
                  </a:cubicBezTo>
                  <a:cubicBezTo>
                    <a:pt x="195" y="55"/>
                    <a:pt x="197" y="52"/>
                    <a:pt x="196" y="49"/>
                  </a:cubicBezTo>
                  <a:cubicBezTo>
                    <a:pt x="195" y="47"/>
                    <a:pt x="194" y="46"/>
                    <a:pt x="192" y="45"/>
                  </a:cubicBezTo>
                  <a:cubicBezTo>
                    <a:pt x="189" y="44"/>
                    <a:pt x="184" y="47"/>
                    <a:pt x="181" y="48"/>
                  </a:cubicBezTo>
                  <a:cubicBezTo>
                    <a:pt x="176" y="52"/>
                    <a:pt x="173" y="58"/>
                    <a:pt x="174" y="64"/>
                  </a:cubicBezTo>
                  <a:cubicBezTo>
                    <a:pt x="177" y="76"/>
                    <a:pt x="189" y="81"/>
                    <a:pt x="200" y="86"/>
                  </a:cubicBezTo>
                  <a:cubicBezTo>
                    <a:pt x="212" y="89"/>
                    <a:pt x="224" y="92"/>
                    <a:pt x="240" y="93"/>
                  </a:cubicBezTo>
                  <a:cubicBezTo>
                    <a:pt x="247" y="94"/>
                    <a:pt x="253" y="94"/>
                    <a:pt x="259" y="94"/>
                  </a:cubicBezTo>
                  <a:cubicBezTo>
                    <a:pt x="270" y="94"/>
                    <a:pt x="281" y="93"/>
                    <a:pt x="292" y="93"/>
                  </a:cubicBezTo>
                  <a:cubicBezTo>
                    <a:pt x="305" y="92"/>
                    <a:pt x="318" y="91"/>
                    <a:pt x="331" y="92"/>
                  </a:cubicBezTo>
                  <a:cubicBezTo>
                    <a:pt x="340" y="92"/>
                    <a:pt x="350" y="93"/>
                    <a:pt x="359" y="94"/>
                  </a:cubicBezTo>
                  <a:cubicBezTo>
                    <a:pt x="351" y="93"/>
                    <a:pt x="343" y="93"/>
                    <a:pt x="335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a:endParaRPr>
            </a:p>
          </p:txBody>
        </p:sp>
        <p:sp>
          <p:nvSpPr>
            <p:cNvPr id="30" name="Freeform 7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3092" y="952"/>
              <a:ext cx="807" cy="331"/>
            </a:xfrm>
            <a:custGeom>
              <a:avLst/>
              <a:gdLst>
                <a:gd name="T0" fmla="*/ 197 w 207"/>
                <a:gd name="T1" fmla="*/ 77 h 84"/>
                <a:gd name="T2" fmla="*/ 162 w 207"/>
                <a:gd name="T3" fmla="*/ 77 h 84"/>
                <a:gd name="T4" fmla="*/ 118 w 207"/>
                <a:gd name="T5" fmla="*/ 77 h 84"/>
                <a:gd name="T6" fmla="*/ 101 w 207"/>
                <a:gd name="T7" fmla="*/ 76 h 84"/>
                <a:gd name="T8" fmla="*/ 85 w 207"/>
                <a:gd name="T9" fmla="*/ 75 h 84"/>
                <a:gd name="T10" fmla="*/ 53 w 207"/>
                <a:gd name="T11" fmla="*/ 58 h 84"/>
                <a:gd name="T12" fmla="*/ 51 w 207"/>
                <a:gd name="T13" fmla="*/ 57 h 84"/>
                <a:gd name="T14" fmla="*/ 25 w 207"/>
                <a:gd name="T15" fmla="*/ 48 h 84"/>
                <a:gd name="T16" fmla="*/ 32 w 207"/>
                <a:gd name="T17" fmla="*/ 31 h 84"/>
                <a:gd name="T18" fmla="*/ 41 w 207"/>
                <a:gd name="T19" fmla="*/ 25 h 84"/>
                <a:gd name="T20" fmla="*/ 50 w 207"/>
                <a:gd name="T21" fmla="*/ 23 h 84"/>
                <a:gd name="T22" fmla="*/ 39 w 207"/>
                <a:gd name="T23" fmla="*/ 1 h 84"/>
                <a:gd name="T24" fmla="*/ 18 w 207"/>
                <a:gd name="T25" fmla="*/ 15 h 84"/>
                <a:gd name="T26" fmla="*/ 6 w 207"/>
                <a:gd name="T27" fmla="*/ 19 h 84"/>
                <a:gd name="T28" fmla="*/ 0 w 207"/>
                <a:gd name="T29" fmla="*/ 31 h 84"/>
                <a:gd name="T30" fmla="*/ 0 w 207"/>
                <a:gd name="T31" fmla="*/ 44 h 84"/>
                <a:gd name="T32" fmla="*/ 6 w 207"/>
                <a:gd name="T33" fmla="*/ 54 h 84"/>
                <a:gd name="T34" fmla="*/ 11 w 207"/>
                <a:gd name="T35" fmla="*/ 58 h 84"/>
                <a:gd name="T36" fmla="*/ 7 w 207"/>
                <a:gd name="T37" fmla="*/ 70 h 84"/>
                <a:gd name="T38" fmla="*/ 29 w 207"/>
                <a:gd name="T39" fmla="*/ 72 h 84"/>
                <a:gd name="T40" fmla="*/ 45 w 207"/>
                <a:gd name="T41" fmla="*/ 71 h 84"/>
                <a:gd name="T42" fmla="*/ 83 w 207"/>
                <a:gd name="T43" fmla="*/ 82 h 84"/>
                <a:gd name="T44" fmla="*/ 145 w 207"/>
                <a:gd name="T45" fmla="*/ 84 h 84"/>
                <a:gd name="T46" fmla="*/ 200 w 207"/>
                <a:gd name="T47" fmla="*/ 78 h 84"/>
                <a:gd name="T48" fmla="*/ 175 w 207"/>
                <a:gd name="T49" fmla="*/ 80 h 84"/>
                <a:gd name="T50" fmla="*/ 151 w 207"/>
                <a:gd name="T51" fmla="*/ 81 h 84"/>
                <a:gd name="T52" fmla="*/ 92 w 207"/>
                <a:gd name="T53" fmla="*/ 80 h 84"/>
                <a:gd name="T54" fmla="*/ 48 w 207"/>
                <a:gd name="T55" fmla="*/ 70 h 84"/>
                <a:gd name="T56" fmla="*/ 35 w 207"/>
                <a:gd name="T57" fmla="*/ 66 h 84"/>
                <a:gd name="T58" fmla="*/ 28 w 207"/>
                <a:gd name="T59" fmla="*/ 70 h 84"/>
                <a:gd name="T60" fmla="*/ 21 w 207"/>
                <a:gd name="T61" fmla="*/ 73 h 84"/>
                <a:gd name="T62" fmla="*/ 9 w 207"/>
                <a:gd name="T63" fmla="*/ 69 h 84"/>
                <a:gd name="T64" fmla="*/ 13 w 207"/>
                <a:gd name="T65" fmla="*/ 60 h 84"/>
                <a:gd name="T66" fmla="*/ 17 w 207"/>
                <a:gd name="T67" fmla="*/ 52 h 84"/>
                <a:gd name="T68" fmla="*/ 12 w 207"/>
                <a:gd name="T69" fmla="*/ 53 h 84"/>
                <a:gd name="T70" fmla="*/ 3 w 207"/>
                <a:gd name="T71" fmla="*/ 44 h 84"/>
                <a:gd name="T72" fmla="*/ 9 w 207"/>
                <a:gd name="T73" fmla="*/ 35 h 84"/>
                <a:gd name="T74" fmla="*/ 2 w 207"/>
                <a:gd name="T75" fmla="*/ 31 h 84"/>
                <a:gd name="T76" fmla="*/ 16 w 207"/>
                <a:gd name="T77" fmla="*/ 23 h 84"/>
                <a:gd name="T78" fmla="*/ 18 w 207"/>
                <a:gd name="T79" fmla="*/ 23 h 84"/>
                <a:gd name="T80" fmla="*/ 27 w 207"/>
                <a:gd name="T81" fmla="*/ 5 h 84"/>
                <a:gd name="T82" fmla="*/ 48 w 207"/>
                <a:gd name="T83" fmla="*/ 15 h 84"/>
                <a:gd name="T84" fmla="*/ 42 w 207"/>
                <a:gd name="T85" fmla="*/ 22 h 84"/>
                <a:gd name="T86" fmla="*/ 32 w 207"/>
                <a:gd name="T87" fmla="*/ 25 h 84"/>
                <a:gd name="T88" fmla="*/ 27 w 207"/>
                <a:gd name="T89" fmla="*/ 29 h 84"/>
                <a:gd name="T90" fmla="*/ 22 w 207"/>
                <a:gd name="T91" fmla="*/ 49 h 84"/>
                <a:gd name="T92" fmla="*/ 36 w 207"/>
                <a:gd name="T93" fmla="*/ 60 h 84"/>
                <a:gd name="T94" fmla="*/ 76 w 207"/>
                <a:gd name="T95" fmla="*/ 76 h 84"/>
                <a:gd name="T96" fmla="*/ 96 w 207"/>
                <a:gd name="T97" fmla="*/ 79 h 84"/>
                <a:gd name="T98" fmla="*/ 108 w 207"/>
                <a:gd name="T99" fmla="*/ 79 h 84"/>
                <a:gd name="T100" fmla="*/ 174 w 207"/>
                <a:gd name="T101" fmla="*/ 79 h 84"/>
                <a:gd name="T102" fmla="*/ 175 w 207"/>
                <a:gd name="T103" fmla="*/ 8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6" h="84">
                  <a:moveTo>
                    <a:pt x="207" y="76"/>
                  </a:moveTo>
                  <a:cubicBezTo>
                    <a:pt x="202" y="77"/>
                    <a:pt x="199" y="77"/>
                    <a:pt x="197" y="77"/>
                  </a:cubicBezTo>
                  <a:cubicBezTo>
                    <a:pt x="191" y="77"/>
                    <a:pt x="186" y="77"/>
                    <a:pt x="180" y="77"/>
                  </a:cubicBezTo>
                  <a:cubicBezTo>
                    <a:pt x="174" y="77"/>
                    <a:pt x="168" y="77"/>
                    <a:pt x="162" y="77"/>
                  </a:cubicBezTo>
                  <a:cubicBezTo>
                    <a:pt x="151" y="77"/>
                    <a:pt x="139" y="77"/>
                    <a:pt x="127" y="77"/>
                  </a:cubicBezTo>
                  <a:cubicBezTo>
                    <a:pt x="124" y="78"/>
                    <a:pt x="121" y="78"/>
                    <a:pt x="118" y="77"/>
                  </a:cubicBezTo>
                  <a:cubicBezTo>
                    <a:pt x="114" y="77"/>
                    <a:pt x="111" y="77"/>
                    <a:pt x="108" y="77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2" y="76"/>
                    <a:pt x="89" y="76"/>
                    <a:pt x="85" y="75"/>
                  </a:cubicBezTo>
                  <a:cubicBezTo>
                    <a:pt x="82" y="75"/>
                    <a:pt x="79" y="74"/>
                    <a:pt x="76" y="74"/>
                  </a:cubicBezTo>
                  <a:cubicBezTo>
                    <a:pt x="64" y="71"/>
                    <a:pt x="57" y="66"/>
                    <a:pt x="53" y="58"/>
                  </a:cubicBezTo>
                  <a:cubicBezTo>
                    <a:pt x="53" y="58"/>
                    <a:pt x="53" y="57"/>
                    <a:pt x="52" y="57"/>
                  </a:cubicBezTo>
                  <a:cubicBezTo>
                    <a:pt x="52" y="57"/>
                    <a:pt x="52" y="57"/>
                    <a:pt x="51" y="57"/>
                  </a:cubicBezTo>
                  <a:cubicBezTo>
                    <a:pt x="47" y="59"/>
                    <a:pt x="42" y="60"/>
                    <a:pt x="37" y="58"/>
                  </a:cubicBezTo>
                  <a:cubicBezTo>
                    <a:pt x="31" y="56"/>
                    <a:pt x="27" y="53"/>
                    <a:pt x="25" y="48"/>
                  </a:cubicBezTo>
                  <a:cubicBezTo>
                    <a:pt x="22" y="42"/>
                    <a:pt x="24" y="34"/>
                    <a:pt x="28" y="31"/>
                  </a:cubicBezTo>
                  <a:cubicBezTo>
                    <a:pt x="30" y="30"/>
                    <a:pt x="31" y="31"/>
                    <a:pt x="32" y="31"/>
                  </a:cubicBezTo>
                  <a:cubicBezTo>
                    <a:pt x="35" y="31"/>
                    <a:pt x="34" y="28"/>
                    <a:pt x="35" y="26"/>
                  </a:cubicBezTo>
                  <a:cubicBezTo>
                    <a:pt x="36" y="24"/>
                    <a:pt x="38" y="24"/>
                    <a:pt x="41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4" y="25"/>
                    <a:pt x="48" y="26"/>
                    <a:pt x="50" y="23"/>
                  </a:cubicBezTo>
                  <a:cubicBezTo>
                    <a:pt x="52" y="20"/>
                    <a:pt x="51" y="15"/>
                    <a:pt x="51" y="14"/>
                  </a:cubicBezTo>
                  <a:cubicBezTo>
                    <a:pt x="49" y="8"/>
                    <a:pt x="45" y="3"/>
                    <a:pt x="39" y="1"/>
                  </a:cubicBezTo>
                  <a:cubicBezTo>
                    <a:pt x="35" y="0"/>
                    <a:pt x="30" y="0"/>
                    <a:pt x="26" y="2"/>
                  </a:cubicBezTo>
                  <a:cubicBezTo>
                    <a:pt x="20" y="5"/>
                    <a:pt x="19" y="10"/>
                    <a:pt x="18" y="15"/>
                  </a:cubicBezTo>
                  <a:cubicBezTo>
                    <a:pt x="18" y="17"/>
                    <a:pt x="17" y="18"/>
                    <a:pt x="17" y="20"/>
                  </a:cubicBezTo>
                  <a:cubicBezTo>
                    <a:pt x="13" y="17"/>
                    <a:pt x="9" y="17"/>
                    <a:pt x="6" y="19"/>
                  </a:cubicBezTo>
                  <a:cubicBezTo>
                    <a:pt x="2" y="21"/>
                    <a:pt x="0" y="25"/>
                    <a:pt x="0" y="29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4"/>
                    <a:pt x="2" y="35"/>
                    <a:pt x="5" y="36"/>
                  </a:cubicBezTo>
                  <a:cubicBezTo>
                    <a:pt x="2" y="38"/>
                    <a:pt x="1" y="41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3" y="52"/>
                    <a:pt x="6" y="54"/>
                  </a:cubicBezTo>
                  <a:cubicBezTo>
                    <a:pt x="9" y="55"/>
                    <a:pt x="12" y="56"/>
                    <a:pt x="14" y="55"/>
                  </a:cubicBezTo>
                  <a:cubicBezTo>
                    <a:pt x="13" y="56"/>
                    <a:pt x="12" y="57"/>
                    <a:pt x="11" y="58"/>
                  </a:cubicBezTo>
                  <a:cubicBezTo>
                    <a:pt x="10" y="60"/>
                    <a:pt x="9" y="61"/>
                    <a:pt x="8" y="62"/>
                  </a:cubicBezTo>
                  <a:cubicBezTo>
                    <a:pt x="6" y="64"/>
                    <a:pt x="6" y="67"/>
                    <a:pt x="7" y="70"/>
                  </a:cubicBezTo>
                  <a:cubicBezTo>
                    <a:pt x="7" y="72"/>
                    <a:pt x="9" y="74"/>
                    <a:pt x="11" y="75"/>
                  </a:cubicBezTo>
                  <a:cubicBezTo>
                    <a:pt x="17" y="78"/>
                    <a:pt x="24" y="75"/>
                    <a:pt x="29" y="72"/>
                  </a:cubicBezTo>
                  <a:cubicBezTo>
                    <a:pt x="31" y="70"/>
                    <a:pt x="34" y="69"/>
                    <a:pt x="36" y="69"/>
                  </a:cubicBezTo>
                  <a:cubicBezTo>
                    <a:pt x="39" y="68"/>
                    <a:pt x="42" y="70"/>
                    <a:pt x="45" y="71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57" y="77"/>
                    <a:pt x="70" y="80"/>
                    <a:pt x="83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108" y="84"/>
                    <a:pt x="126" y="84"/>
                    <a:pt x="145" y="84"/>
                  </a:cubicBezTo>
                  <a:cubicBezTo>
                    <a:pt x="151" y="84"/>
                    <a:pt x="157" y="83"/>
                    <a:pt x="163" y="83"/>
                  </a:cubicBezTo>
                  <a:cubicBezTo>
                    <a:pt x="176" y="82"/>
                    <a:pt x="184" y="81"/>
                    <a:pt x="200" y="78"/>
                  </a:cubicBezTo>
                  <a:cubicBezTo>
                    <a:pt x="201" y="78"/>
                    <a:pt x="205" y="77"/>
                    <a:pt x="207" y="76"/>
                  </a:cubicBezTo>
                  <a:close/>
                  <a:moveTo>
                    <a:pt x="175" y="80"/>
                  </a:moveTo>
                  <a:cubicBezTo>
                    <a:pt x="175" y="80"/>
                    <a:pt x="174" y="80"/>
                    <a:pt x="174" y="80"/>
                  </a:cubicBezTo>
                  <a:cubicBezTo>
                    <a:pt x="166" y="80"/>
                    <a:pt x="159" y="81"/>
                    <a:pt x="151" y="81"/>
                  </a:cubicBezTo>
                  <a:cubicBezTo>
                    <a:pt x="149" y="81"/>
                    <a:pt x="147" y="81"/>
                    <a:pt x="145" y="81"/>
                  </a:cubicBezTo>
                  <a:cubicBezTo>
                    <a:pt x="126" y="82"/>
                    <a:pt x="108" y="81"/>
                    <a:pt x="92" y="80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70" y="78"/>
                    <a:pt x="58" y="75"/>
                    <a:pt x="48" y="70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3" y="67"/>
                    <a:pt x="39" y="66"/>
                    <a:pt x="35" y="66"/>
                  </a:cubicBezTo>
                  <a:cubicBezTo>
                    <a:pt x="33" y="66"/>
                    <a:pt x="31" y="68"/>
                    <a:pt x="29" y="69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5" y="71"/>
                    <a:pt x="23" y="72"/>
                    <a:pt x="21" y="73"/>
                  </a:cubicBezTo>
                  <a:cubicBezTo>
                    <a:pt x="18" y="74"/>
                    <a:pt x="15" y="74"/>
                    <a:pt x="13" y="73"/>
                  </a:cubicBezTo>
                  <a:cubicBezTo>
                    <a:pt x="11" y="72"/>
                    <a:pt x="10" y="71"/>
                    <a:pt x="9" y="69"/>
                  </a:cubicBezTo>
                  <a:cubicBezTo>
                    <a:pt x="9" y="67"/>
                    <a:pt x="9" y="65"/>
                    <a:pt x="10" y="64"/>
                  </a:cubicBezTo>
                  <a:cubicBezTo>
                    <a:pt x="11" y="62"/>
                    <a:pt x="12" y="61"/>
                    <a:pt x="13" y="60"/>
                  </a:cubicBezTo>
                  <a:cubicBezTo>
                    <a:pt x="14" y="59"/>
                    <a:pt x="16" y="57"/>
                    <a:pt x="17" y="56"/>
                  </a:cubicBezTo>
                  <a:cubicBezTo>
                    <a:pt x="17" y="55"/>
                    <a:pt x="19" y="53"/>
                    <a:pt x="17" y="52"/>
                  </a:cubicBezTo>
                  <a:cubicBezTo>
                    <a:pt x="16" y="51"/>
                    <a:pt x="16" y="51"/>
                    <a:pt x="15" y="52"/>
                  </a:cubicBezTo>
                  <a:cubicBezTo>
                    <a:pt x="14" y="52"/>
                    <a:pt x="13" y="53"/>
                    <a:pt x="12" y="53"/>
                  </a:cubicBezTo>
                  <a:cubicBezTo>
                    <a:pt x="11" y="53"/>
                    <a:pt x="9" y="53"/>
                    <a:pt x="8" y="52"/>
                  </a:cubicBezTo>
                  <a:cubicBezTo>
                    <a:pt x="5" y="50"/>
                    <a:pt x="3" y="47"/>
                    <a:pt x="3" y="44"/>
                  </a:cubicBezTo>
                  <a:cubicBezTo>
                    <a:pt x="3" y="40"/>
                    <a:pt x="6" y="38"/>
                    <a:pt x="8" y="37"/>
                  </a:cubicBezTo>
                  <a:cubicBezTo>
                    <a:pt x="9" y="36"/>
                    <a:pt x="9" y="36"/>
                    <a:pt x="9" y="35"/>
                  </a:cubicBezTo>
                  <a:cubicBezTo>
                    <a:pt x="9" y="35"/>
                    <a:pt x="8" y="34"/>
                    <a:pt x="8" y="34"/>
                  </a:cubicBezTo>
                  <a:cubicBezTo>
                    <a:pt x="5" y="34"/>
                    <a:pt x="3" y="33"/>
                    <a:pt x="2" y="31"/>
                  </a:cubicBezTo>
                  <a:cubicBezTo>
                    <a:pt x="2" y="27"/>
                    <a:pt x="4" y="23"/>
                    <a:pt x="7" y="21"/>
                  </a:cubicBezTo>
                  <a:cubicBezTo>
                    <a:pt x="9" y="20"/>
                    <a:pt x="13" y="19"/>
                    <a:pt x="16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0"/>
                    <a:pt x="20" y="18"/>
                    <a:pt x="20" y="16"/>
                  </a:cubicBezTo>
                  <a:cubicBezTo>
                    <a:pt x="22" y="11"/>
                    <a:pt x="22" y="7"/>
                    <a:pt x="27" y="5"/>
                  </a:cubicBezTo>
                  <a:cubicBezTo>
                    <a:pt x="31" y="3"/>
                    <a:pt x="35" y="3"/>
                    <a:pt x="38" y="4"/>
                  </a:cubicBezTo>
                  <a:cubicBezTo>
                    <a:pt x="43" y="5"/>
                    <a:pt x="47" y="9"/>
                    <a:pt x="48" y="15"/>
                  </a:cubicBezTo>
                  <a:cubicBezTo>
                    <a:pt x="49" y="17"/>
                    <a:pt x="49" y="20"/>
                    <a:pt x="48" y="21"/>
                  </a:cubicBezTo>
                  <a:cubicBezTo>
                    <a:pt x="47" y="23"/>
                    <a:pt x="44" y="23"/>
                    <a:pt x="42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8" y="22"/>
                    <a:pt x="34" y="21"/>
                    <a:pt x="32" y="25"/>
                  </a:cubicBezTo>
                  <a:cubicBezTo>
                    <a:pt x="32" y="26"/>
                    <a:pt x="31" y="27"/>
                    <a:pt x="31" y="28"/>
                  </a:cubicBezTo>
                  <a:cubicBezTo>
                    <a:pt x="30" y="28"/>
                    <a:pt x="28" y="29"/>
                    <a:pt x="27" y="29"/>
                  </a:cubicBezTo>
                  <a:cubicBezTo>
                    <a:pt x="22" y="32"/>
                    <a:pt x="19" y="40"/>
                    <a:pt x="22" y="47"/>
                  </a:cubicBezTo>
                  <a:cubicBezTo>
                    <a:pt x="22" y="48"/>
                    <a:pt x="22" y="48"/>
                    <a:pt x="22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5" y="54"/>
                    <a:pt x="30" y="59"/>
                    <a:pt x="36" y="60"/>
                  </a:cubicBezTo>
                  <a:cubicBezTo>
                    <a:pt x="41" y="62"/>
                    <a:pt x="47" y="62"/>
                    <a:pt x="51" y="60"/>
                  </a:cubicBezTo>
                  <a:cubicBezTo>
                    <a:pt x="55" y="68"/>
                    <a:pt x="64" y="73"/>
                    <a:pt x="76" y="76"/>
                  </a:cubicBezTo>
                  <a:cubicBezTo>
                    <a:pt x="79" y="77"/>
                    <a:pt x="81" y="77"/>
                    <a:pt x="85" y="78"/>
                  </a:cubicBezTo>
                  <a:cubicBezTo>
                    <a:pt x="88" y="78"/>
                    <a:pt x="92" y="78"/>
                    <a:pt x="96" y="79"/>
                  </a:cubicBezTo>
                  <a:cubicBezTo>
                    <a:pt x="101" y="79"/>
                    <a:pt x="101" y="79"/>
                    <a:pt x="101" y="7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21" y="80"/>
                    <a:pt x="134" y="80"/>
                    <a:pt x="147" y="80"/>
                  </a:cubicBezTo>
                  <a:cubicBezTo>
                    <a:pt x="156" y="79"/>
                    <a:pt x="165" y="79"/>
                    <a:pt x="174" y="79"/>
                  </a:cubicBezTo>
                  <a:cubicBezTo>
                    <a:pt x="177" y="79"/>
                    <a:pt x="180" y="79"/>
                    <a:pt x="182" y="79"/>
                  </a:cubicBezTo>
                  <a:cubicBezTo>
                    <a:pt x="180" y="79"/>
                    <a:pt x="177" y="80"/>
                    <a:pt x="175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019" y="3083628"/>
            <a:ext cx="5849605" cy="40870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995" y="4465051"/>
            <a:ext cx="2435810" cy="205975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1663313" y="1466989"/>
            <a:ext cx="7940635" cy="39716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latin typeface="方正黄草简体" panose="02010601030101010101" pitchFamily="65" charset="-122"/>
                <a:ea typeface="方正黄草简体" panose="02010601030101010101" pitchFamily="65" charset="-122"/>
              </a:rPr>
              <a:t>此高斋寥阒，岁晏山深，景翳翳以斜度，风悄悄而乱吟。坐穷檐而后无朋，进一觞以孤斟。步前除以彳亍，荷藜杖于墙阴。蔚有寒梅，谁其封植？未绿叶而先葩，发青枝于宿枿，擢秀敷荣，冰玉一色。胡杂遝乎众草，又芜没于丛棘，匪王孙之见知，羌洁白其何极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latin typeface="方正黄草简体" panose="02010601030101010101" pitchFamily="65" charset="-122"/>
                <a:ea typeface="方正黄草简体" panose="02010601030101010101" pitchFamily="65" charset="-122"/>
              </a:rPr>
              <a:t>?</a:t>
            </a:r>
            <a:endParaRPr lang="zh-CN" altLang="en-US" sz="2800">
              <a:solidFill>
                <a:schemeClr val="tx1">
                  <a:lumMod val="95000"/>
                  <a:lumOff val="5000"/>
                  <a:alpha val="10000"/>
                </a:schemeClr>
              </a:solidFill>
              <a:latin typeface="方正黄草简体" panose="02010601030101010101" pitchFamily="65" charset="-122"/>
              <a:ea typeface="方正黄草简体" panose="02010601030101010101" pitchFamily="65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7953" y="5298239"/>
            <a:ext cx="4343402" cy="15594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176145" y="670560"/>
            <a:ext cx="6830695" cy="3938270"/>
            <a:chOff x="3427" y="1056"/>
            <a:chExt cx="10757" cy="6202"/>
          </a:xfrm>
        </p:grpSpPr>
        <p:grpSp>
          <p:nvGrpSpPr>
            <p:cNvPr id="14" name="组合 13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>
            <a:xfrm>
              <a:off x="12161" y="4512"/>
              <a:ext cx="849" cy="1148"/>
              <a:chOff x="2567764" y="1479583"/>
              <a:chExt cx="479649" cy="648127"/>
            </a:xfrm>
          </p:grpSpPr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2567764" y="1479583"/>
                <a:ext cx="440132" cy="648127"/>
              </a:xfrm>
              <a:prstGeom prst="rect">
                <a:avLst/>
              </a:prstGeom>
            </p:spPr>
          </p:pic>
          <p:sp>
            <p:nvSpPr>
              <p:cNvPr id="16" name="文本框 15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2568108" y="1553905"/>
                <a:ext cx="479305" cy="573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b="1">
                    <a:solidFill>
                      <a:schemeClr val="bg1"/>
                    </a:solidFill>
                    <a:latin typeface="+mn-ea"/>
                  </a:rPr>
                  <a:t>的</a:t>
                </a:r>
                <a:endParaRPr lang="zh-CN" altLang="en-US" sz="3600" b="1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sp>
          <p:nvSpPr>
            <p:cNvPr id="22" name="文本框 21"/>
            <p:cNvSpPr txBox="1"/>
            <p:nvPr>
              <p:custDataLst>
                <p:tags r:id="rId12"/>
              </p:custDataLst>
            </p:nvPr>
          </p:nvSpPr>
          <p:spPr>
            <a:xfrm>
              <a:off x="3427" y="1056"/>
              <a:ext cx="2536" cy="620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5000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</a:rPr>
                <a:t>源</a:t>
              </a:r>
              <a:endParaRPr lang="zh-CN" altLang="en-US" sz="250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6515" y="3437"/>
              <a:ext cx="2357" cy="24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600" b="1">
                  <a:solidFill>
                    <a:srgbClr val="C00000"/>
                  </a:solidFill>
                  <a:latin typeface="新宋体" panose="02010609030101010101" charset="-122"/>
                  <a:ea typeface="新宋体" panose="02010609030101010101" charset="-122"/>
                </a:rPr>
                <a:t>远</a:t>
              </a:r>
              <a:endParaRPr lang="zh-CN" altLang="en-US" sz="9600" b="1">
                <a:solidFill>
                  <a:srgbClr val="C00000"/>
                </a:solidFill>
                <a:latin typeface="新宋体" panose="02010609030101010101" charset="-122"/>
                <a:ea typeface="新宋体" panose="02010609030101010101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4"/>
              </p:custDataLst>
            </p:nvPr>
          </p:nvSpPr>
          <p:spPr>
            <a:xfrm>
              <a:off x="8113" y="2738"/>
              <a:ext cx="2357" cy="24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600" b="1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流</a:t>
              </a:r>
              <a:endParaRPr lang="zh-CN" altLang="en-US" sz="9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5"/>
              </p:custDataLst>
            </p:nvPr>
          </p:nvSpPr>
          <p:spPr>
            <a:xfrm>
              <a:off x="9804" y="3099"/>
              <a:ext cx="2357" cy="24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600" b="1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长</a:t>
              </a:r>
              <a:endParaRPr lang="zh-CN" altLang="en-US" sz="9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6" name="Freeform 5"/>
            <p:cNvSpPr/>
            <p:nvPr>
              <p:custDataLst>
                <p:tags r:id="rId16"/>
              </p:custDataLst>
            </p:nvPr>
          </p:nvSpPr>
          <p:spPr bwMode="auto">
            <a:xfrm flipH="1">
              <a:off x="9265" y="27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blipFill dpi="0" rotWithShape="1"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a:endParaRPr>
            </a:p>
          </p:txBody>
        </p:sp>
        <p:grpSp>
          <p:nvGrpSpPr>
            <p:cNvPr id="27" name="Group 4"/>
            <p:cNvGrpSpPr>
              <a:grpSpLocks noChangeAspect="1"/>
            </p:cNvGrpSpPr>
            <p:nvPr>
              <p:custDataLst>
                <p:tags r:id="rId18"/>
              </p:custDataLst>
            </p:nvPr>
          </p:nvGrpSpPr>
          <p:grpSpPr>
            <a:xfrm flipH="1">
              <a:off x="6794" y="3031"/>
              <a:ext cx="1637" cy="570"/>
              <a:chOff x="3092" y="656"/>
              <a:chExt cx="1802" cy="627"/>
            </a:xfrm>
            <a:solidFill>
              <a:srgbClr val="C00000"/>
            </a:solidFill>
          </p:grpSpPr>
          <p:sp>
            <p:nvSpPr>
              <p:cNvPr id="28" name="Freeform 5"/>
              <p:cNvSpPr/>
              <p:nvPr>
                <p:custDataLst>
                  <p:tags r:id="rId19"/>
                </p:custDataLst>
              </p:nvPr>
            </p:nvSpPr>
            <p:spPr bwMode="auto">
              <a:xfrm flipH="1">
                <a:off x="3802" y="9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000">
                  <a:blipFill dpi="0" rotWithShape="1"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a:blipFill>
                </a:endParaRPr>
              </a:p>
            </p:txBody>
          </p:sp>
          <p:sp>
            <p:nvSpPr>
              <p:cNvPr id="29" name="Freeform 6"/>
              <p:cNvSpPr>
                <a:spLocks noEditPoint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3404" y="656"/>
                <a:ext cx="1490" cy="525"/>
              </a:xfrm>
              <a:custGeom>
                <a:avLst/>
                <a:gdLst>
                  <a:gd name="T0" fmla="*/ 241 w 382"/>
                  <a:gd name="T1" fmla="*/ 91 h 133"/>
                  <a:gd name="T2" fmla="*/ 193 w 382"/>
                  <a:gd name="T3" fmla="*/ 50 h 133"/>
                  <a:gd name="T4" fmla="*/ 215 w 382"/>
                  <a:gd name="T5" fmla="*/ 70 h 133"/>
                  <a:gd name="T6" fmla="*/ 229 w 382"/>
                  <a:gd name="T7" fmla="*/ 42 h 133"/>
                  <a:gd name="T8" fmla="*/ 219 w 382"/>
                  <a:gd name="T9" fmla="*/ 23 h 133"/>
                  <a:gd name="T10" fmla="*/ 172 w 382"/>
                  <a:gd name="T11" fmla="*/ 18 h 133"/>
                  <a:gd name="T12" fmla="*/ 130 w 382"/>
                  <a:gd name="T13" fmla="*/ 32 h 133"/>
                  <a:gd name="T14" fmla="*/ 143 w 382"/>
                  <a:gd name="T15" fmla="*/ 22 h 133"/>
                  <a:gd name="T16" fmla="*/ 103 w 382"/>
                  <a:gd name="T17" fmla="*/ 18 h 133"/>
                  <a:gd name="T18" fmla="*/ 72 w 382"/>
                  <a:gd name="T19" fmla="*/ 18 h 133"/>
                  <a:gd name="T20" fmla="*/ 46 w 382"/>
                  <a:gd name="T21" fmla="*/ 35 h 133"/>
                  <a:gd name="T22" fmla="*/ 15 w 382"/>
                  <a:gd name="T23" fmla="*/ 68 h 133"/>
                  <a:gd name="T24" fmla="*/ 14 w 382"/>
                  <a:gd name="T25" fmla="*/ 108 h 133"/>
                  <a:gd name="T26" fmla="*/ 57 w 382"/>
                  <a:gd name="T27" fmla="*/ 121 h 133"/>
                  <a:gd name="T28" fmla="*/ 140 w 382"/>
                  <a:gd name="T29" fmla="*/ 123 h 133"/>
                  <a:gd name="T30" fmla="*/ 168 w 382"/>
                  <a:gd name="T31" fmla="*/ 119 h 133"/>
                  <a:gd name="T32" fmla="*/ 75 w 382"/>
                  <a:gd name="T33" fmla="*/ 122 h 133"/>
                  <a:gd name="T34" fmla="*/ 51 w 382"/>
                  <a:gd name="T35" fmla="*/ 117 h 133"/>
                  <a:gd name="T36" fmla="*/ 23 w 382"/>
                  <a:gd name="T37" fmla="*/ 124 h 133"/>
                  <a:gd name="T38" fmla="*/ 4 w 382"/>
                  <a:gd name="T39" fmla="*/ 96 h 133"/>
                  <a:gd name="T40" fmla="*/ 19 w 382"/>
                  <a:gd name="T41" fmla="*/ 59 h 133"/>
                  <a:gd name="T42" fmla="*/ 35 w 382"/>
                  <a:gd name="T43" fmla="*/ 36 h 133"/>
                  <a:gd name="T44" fmla="*/ 69 w 382"/>
                  <a:gd name="T45" fmla="*/ 18 h 133"/>
                  <a:gd name="T46" fmla="*/ 95 w 382"/>
                  <a:gd name="T47" fmla="*/ 19 h 133"/>
                  <a:gd name="T48" fmla="*/ 141 w 382"/>
                  <a:gd name="T49" fmla="*/ 16 h 133"/>
                  <a:gd name="T50" fmla="*/ 119 w 382"/>
                  <a:gd name="T51" fmla="*/ 24 h 133"/>
                  <a:gd name="T52" fmla="*/ 158 w 382"/>
                  <a:gd name="T53" fmla="*/ 15 h 133"/>
                  <a:gd name="T54" fmla="*/ 166 w 382"/>
                  <a:gd name="T55" fmla="*/ 36 h 133"/>
                  <a:gd name="T56" fmla="*/ 158 w 382"/>
                  <a:gd name="T57" fmla="*/ 48 h 133"/>
                  <a:gd name="T58" fmla="*/ 158 w 382"/>
                  <a:gd name="T59" fmla="*/ 67 h 133"/>
                  <a:gd name="T60" fmla="*/ 142 w 382"/>
                  <a:gd name="T61" fmla="*/ 77 h 133"/>
                  <a:gd name="T62" fmla="*/ 123 w 382"/>
                  <a:gd name="T63" fmla="*/ 37 h 133"/>
                  <a:gd name="T64" fmla="*/ 123 w 382"/>
                  <a:gd name="T65" fmla="*/ 61 h 133"/>
                  <a:gd name="T66" fmla="*/ 102 w 382"/>
                  <a:gd name="T67" fmla="*/ 72 h 133"/>
                  <a:gd name="T68" fmla="*/ 79 w 382"/>
                  <a:gd name="T69" fmla="*/ 69 h 133"/>
                  <a:gd name="T70" fmla="*/ 49 w 382"/>
                  <a:gd name="T71" fmla="*/ 90 h 133"/>
                  <a:gd name="T72" fmla="*/ 128 w 382"/>
                  <a:gd name="T73" fmla="*/ 117 h 133"/>
                  <a:gd name="T74" fmla="*/ 127 w 382"/>
                  <a:gd name="T75" fmla="*/ 114 h 133"/>
                  <a:gd name="T76" fmla="*/ 50 w 382"/>
                  <a:gd name="T77" fmla="*/ 67 h 133"/>
                  <a:gd name="T78" fmla="*/ 74 w 382"/>
                  <a:gd name="T79" fmla="*/ 70 h 133"/>
                  <a:gd name="T80" fmla="*/ 102 w 382"/>
                  <a:gd name="T81" fmla="*/ 74 h 133"/>
                  <a:gd name="T82" fmla="*/ 125 w 382"/>
                  <a:gd name="T83" fmla="*/ 59 h 133"/>
                  <a:gd name="T84" fmla="*/ 123 w 382"/>
                  <a:gd name="T85" fmla="*/ 40 h 133"/>
                  <a:gd name="T86" fmla="*/ 159 w 382"/>
                  <a:gd name="T87" fmla="*/ 77 h 133"/>
                  <a:gd name="T88" fmla="*/ 200 w 382"/>
                  <a:gd name="T89" fmla="*/ 103 h 133"/>
                  <a:gd name="T90" fmla="*/ 230 w 382"/>
                  <a:gd name="T91" fmla="*/ 104 h 133"/>
                  <a:gd name="T92" fmla="*/ 259 w 382"/>
                  <a:gd name="T93" fmla="*/ 106 h 133"/>
                  <a:gd name="T94" fmla="*/ 382 w 382"/>
                  <a:gd name="T95" fmla="*/ 97 h 133"/>
                  <a:gd name="T96" fmla="*/ 315 w 382"/>
                  <a:gd name="T97" fmla="*/ 97 h 133"/>
                  <a:gd name="T98" fmla="*/ 244 w 382"/>
                  <a:gd name="T99" fmla="*/ 113 h 133"/>
                  <a:gd name="T100" fmla="*/ 219 w 382"/>
                  <a:gd name="T101" fmla="*/ 109 h 133"/>
                  <a:gd name="T102" fmla="*/ 189 w 382"/>
                  <a:gd name="T103" fmla="*/ 92 h 133"/>
                  <a:gd name="T104" fmla="*/ 161 w 382"/>
                  <a:gd name="T105" fmla="*/ 66 h 133"/>
                  <a:gd name="T106" fmla="*/ 156 w 382"/>
                  <a:gd name="T107" fmla="*/ 41 h 133"/>
                  <a:gd name="T108" fmla="*/ 174 w 382"/>
                  <a:gd name="T109" fmla="*/ 31 h 133"/>
                  <a:gd name="T110" fmla="*/ 211 w 382"/>
                  <a:gd name="T111" fmla="*/ 26 h 133"/>
                  <a:gd name="T112" fmla="*/ 220 w 382"/>
                  <a:gd name="T113" fmla="*/ 43 h 133"/>
                  <a:gd name="T114" fmla="*/ 226 w 382"/>
                  <a:gd name="T115" fmla="*/ 64 h 133"/>
                  <a:gd name="T116" fmla="*/ 194 w 382"/>
                  <a:gd name="T117" fmla="*/ 58 h 133"/>
                  <a:gd name="T118" fmla="*/ 200 w 382"/>
                  <a:gd name="T119" fmla="*/ 86 h 133"/>
                  <a:gd name="T120" fmla="*/ 359 w 382"/>
                  <a:gd name="T121" fmla="*/ 94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82" h="133">
                    <a:moveTo>
                      <a:pt x="331" y="89"/>
                    </a:moveTo>
                    <a:cubicBezTo>
                      <a:pt x="322" y="89"/>
                      <a:pt x="313" y="89"/>
                      <a:pt x="304" y="90"/>
                    </a:cubicBezTo>
                    <a:cubicBezTo>
                      <a:pt x="300" y="90"/>
                      <a:pt x="296" y="90"/>
                      <a:pt x="292" y="90"/>
                    </a:cubicBezTo>
                    <a:cubicBezTo>
                      <a:pt x="281" y="91"/>
                      <a:pt x="270" y="92"/>
                      <a:pt x="259" y="92"/>
                    </a:cubicBezTo>
                    <a:cubicBezTo>
                      <a:pt x="253" y="92"/>
                      <a:pt x="247" y="91"/>
                      <a:pt x="241" y="91"/>
                    </a:cubicBezTo>
                    <a:cubicBezTo>
                      <a:pt x="224" y="89"/>
                      <a:pt x="212" y="87"/>
                      <a:pt x="201" y="83"/>
                    </a:cubicBezTo>
                    <a:cubicBezTo>
                      <a:pt x="191" y="79"/>
                      <a:pt x="179" y="74"/>
                      <a:pt x="177" y="64"/>
                    </a:cubicBezTo>
                    <a:cubicBezTo>
                      <a:pt x="176" y="59"/>
                      <a:pt x="178" y="53"/>
                      <a:pt x="183" y="50"/>
                    </a:cubicBezTo>
                    <a:cubicBezTo>
                      <a:pt x="185" y="49"/>
                      <a:pt x="189" y="47"/>
                      <a:pt x="191" y="48"/>
                    </a:cubicBezTo>
                    <a:cubicBezTo>
                      <a:pt x="192" y="48"/>
                      <a:pt x="193" y="49"/>
                      <a:pt x="193" y="50"/>
                    </a:cubicBezTo>
                    <a:cubicBezTo>
                      <a:pt x="194" y="52"/>
                      <a:pt x="193" y="55"/>
                      <a:pt x="192" y="57"/>
                    </a:cubicBezTo>
                    <a:cubicBezTo>
                      <a:pt x="191" y="59"/>
                      <a:pt x="191" y="61"/>
                      <a:pt x="191" y="62"/>
                    </a:cubicBezTo>
                    <a:cubicBezTo>
                      <a:pt x="190" y="67"/>
                      <a:pt x="192" y="71"/>
                      <a:pt x="195" y="74"/>
                    </a:cubicBezTo>
                    <a:cubicBezTo>
                      <a:pt x="198" y="77"/>
                      <a:pt x="202" y="78"/>
                      <a:pt x="207" y="77"/>
                    </a:cubicBezTo>
                    <a:cubicBezTo>
                      <a:pt x="211" y="76"/>
                      <a:pt x="215" y="73"/>
                      <a:pt x="215" y="70"/>
                    </a:cubicBezTo>
                    <a:cubicBezTo>
                      <a:pt x="216" y="65"/>
                      <a:pt x="220" y="65"/>
                      <a:pt x="226" y="66"/>
                    </a:cubicBezTo>
                    <a:cubicBezTo>
                      <a:pt x="230" y="67"/>
                      <a:pt x="235" y="67"/>
                      <a:pt x="238" y="65"/>
                    </a:cubicBezTo>
                    <a:cubicBezTo>
                      <a:pt x="242" y="61"/>
                      <a:pt x="244" y="56"/>
                      <a:pt x="243" y="52"/>
                    </a:cubicBezTo>
                    <a:cubicBezTo>
                      <a:pt x="242" y="47"/>
                      <a:pt x="238" y="44"/>
                      <a:pt x="234" y="43"/>
                    </a:cubicBezTo>
                    <a:cubicBezTo>
                      <a:pt x="233" y="42"/>
                      <a:pt x="231" y="42"/>
                      <a:pt x="229" y="42"/>
                    </a:cubicBezTo>
                    <a:cubicBezTo>
                      <a:pt x="227" y="42"/>
                      <a:pt x="223" y="43"/>
                      <a:pt x="222" y="42"/>
                    </a:cubicBezTo>
                    <a:cubicBezTo>
                      <a:pt x="221" y="41"/>
                      <a:pt x="222" y="39"/>
                      <a:pt x="223" y="37"/>
                    </a:cubicBezTo>
                    <a:cubicBezTo>
                      <a:pt x="224" y="34"/>
                      <a:pt x="224" y="34"/>
                      <a:pt x="224" y="34"/>
                    </a:cubicBezTo>
                    <a:cubicBezTo>
                      <a:pt x="225" y="31"/>
                      <a:pt x="225" y="29"/>
                      <a:pt x="224" y="27"/>
                    </a:cubicBezTo>
                    <a:cubicBezTo>
                      <a:pt x="223" y="25"/>
                      <a:pt x="222" y="24"/>
                      <a:pt x="219" y="23"/>
                    </a:cubicBezTo>
                    <a:cubicBezTo>
                      <a:pt x="216" y="22"/>
                      <a:pt x="213" y="23"/>
                      <a:pt x="211" y="24"/>
                    </a:cubicBezTo>
                    <a:cubicBezTo>
                      <a:pt x="207" y="24"/>
                      <a:pt x="204" y="25"/>
                      <a:pt x="201" y="22"/>
                    </a:cubicBezTo>
                    <a:cubicBezTo>
                      <a:pt x="200" y="21"/>
                      <a:pt x="199" y="20"/>
                      <a:pt x="198" y="19"/>
                    </a:cubicBezTo>
                    <a:cubicBezTo>
                      <a:pt x="196" y="15"/>
                      <a:pt x="193" y="12"/>
                      <a:pt x="188" y="11"/>
                    </a:cubicBezTo>
                    <a:cubicBezTo>
                      <a:pt x="181" y="11"/>
                      <a:pt x="176" y="14"/>
                      <a:pt x="172" y="18"/>
                    </a:cubicBezTo>
                    <a:cubicBezTo>
                      <a:pt x="168" y="14"/>
                      <a:pt x="162" y="12"/>
                      <a:pt x="158" y="12"/>
                    </a:cubicBezTo>
                    <a:cubicBezTo>
                      <a:pt x="155" y="13"/>
                      <a:pt x="152" y="14"/>
                      <a:pt x="150" y="16"/>
                    </a:cubicBezTo>
                    <a:cubicBezTo>
                      <a:pt x="148" y="19"/>
                      <a:pt x="147" y="21"/>
                      <a:pt x="146" y="24"/>
                    </a:cubicBezTo>
                    <a:cubicBezTo>
                      <a:pt x="145" y="26"/>
                      <a:pt x="144" y="29"/>
                      <a:pt x="142" y="31"/>
                    </a:cubicBezTo>
                    <a:cubicBezTo>
                      <a:pt x="140" y="33"/>
                      <a:pt x="136" y="34"/>
                      <a:pt x="130" y="32"/>
                    </a:cubicBezTo>
                    <a:cubicBezTo>
                      <a:pt x="127" y="31"/>
                      <a:pt x="121" y="28"/>
                      <a:pt x="121" y="24"/>
                    </a:cubicBezTo>
                    <a:cubicBezTo>
                      <a:pt x="121" y="22"/>
                      <a:pt x="123" y="20"/>
                      <a:pt x="124" y="20"/>
                    </a:cubicBezTo>
                    <a:cubicBezTo>
                      <a:pt x="125" y="20"/>
                      <a:pt x="125" y="20"/>
                      <a:pt x="125" y="21"/>
                    </a:cubicBezTo>
                    <a:cubicBezTo>
                      <a:pt x="126" y="23"/>
                      <a:pt x="128" y="28"/>
                      <a:pt x="134" y="29"/>
                    </a:cubicBezTo>
                    <a:cubicBezTo>
                      <a:pt x="138" y="30"/>
                      <a:pt x="142" y="27"/>
                      <a:pt x="143" y="22"/>
                    </a:cubicBezTo>
                    <a:cubicBezTo>
                      <a:pt x="143" y="20"/>
                      <a:pt x="144" y="17"/>
                      <a:pt x="143" y="15"/>
                    </a:cubicBezTo>
                    <a:cubicBezTo>
                      <a:pt x="141" y="8"/>
                      <a:pt x="132" y="0"/>
                      <a:pt x="125" y="0"/>
                    </a:cubicBezTo>
                    <a:cubicBezTo>
                      <a:pt x="119" y="0"/>
                      <a:pt x="113" y="1"/>
                      <a:pt x="110" y="7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8" y="13"/>
                      <a:pt x="106" y="17"/>
                      <a:pt x="103" y="18"/>
                    </a:cubicBezTo>
                    <a:cubicBezTo>
                      <a:pt x="101" y="18"/>
                      <a:pt x="99" y="17"/>
                      <a:pt x="96" y="16"/>
                    </a:cubicBezTo>
                    <a:cubicBezTo>
                      <a:pt x="93" y="15"/>
                      <a:pt x="90" y="14"/>
                      <a:pt x="87" y="15"/>
                    </a:cubicBezTo>
                    <a:cubicBezTo>
                      <a:pt x="85" y="15"/>
                      <a:pt x="83" y="17"/>
                      <a:pt x="81" y="18"/>
                    </a:cubicBezTo>
                    <a:cubicBezTo>
                      <a:pt x="79" y="20"/>
                      <a:pt x="76" y="22"/>
                      <a:pt x="74" y="21"/>
                    </a:cubicBezTo>
                    <a:cubicBezTo>
                      <a:pt x="73" y="21"/>
                      <a:pt x="72" y="19"/>
                      <a:pt x="72" y="18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68" y="11"/>
                      <a:pt x="61" y="7"/>
                      <a:pt x="54" y="9"/>
                    </a:cubicBezTo>
                    <a:cubicBezTo>
                      <a:pt x="50" y="11"/>
                      <a:pt x="48" y="15"/>
                      <a:pt x="47" y="22"/>
                    </a:cubicBezTo>
                    <a:cubicBezTo>
                      <a:pt x="47" y="23"/>
                      <a:pt x="48" y="24"/>
                      <a:pt x="48" y="26"/>
                    </a:cubicBezTo>
                    <a:cubicBezTo>
                      <a:pt x="48" y="29"/>
                      <a:pt x="49" y="33"/>
                      <a:pt x="46" y="35"/>
                    </a:cubicBezTo>
                    <a:cubicBezTo>
                      <a:pt x="44" y="37"/>
                      <a:pt x="40" y="35"/>
                      <a:pt x="36" y="33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5" y="29"/>
                      <a:pt x="19" y="31"/>
                      <a:pt x="15" y="36"/>
                    </a:cubicBezTo>
                    <a:cubicBezTo>
                      <a:pt x="12" y="42"/>
                      <a:pt x="12" y="52"/>
                      <a:pt x="17" y="57"/>
                    </a:cubicBezTo>
                    <a:cubicBezTo>
                      <a:pt x="14" y="60"/>
                      <a:pt x="14" y="63"/>
                      <a:pt x="15" y="68"/>
                    </a:cubicBezTo>
                    <a:cubicBezTo>
                      <a:pt x="15" y="70"/>
                      <a:pt x="15" y="72"/>
                      <a:pt x="14" y="74"/>
                    </a:cubicBezTo>
                    <a:cubicBezTo>
                      <a:pt x="13" y="75"/>
                      <a:pt x="12" y="76"/>
                      <a:pt x="10" y="77"/>
                    </a:cubicBezTo>
                    <a:cubicBezTo>
                      <a:pt x="9" y="77"/>
                      <a:pt x="7" y="78"/>
                      <a:pt x="6" y="79"/>
                    </a:cubicBezTo>
                    <a:cubicBezTo>
                      <a:pt x="1" y="83"/>
                      <a:pt x="0" y="91"/>
                      <a:pt x="2" y="97"/>
                    </a:cubicBezTo>
                    <a:cubicBezTo>
                      <a:pt x="4" y="102"/>
                      <a:pt x="8" y="106"/>
                      <a:pt x="14" y="108"/>
                    </a:cubicBezTo>
                    <a:cubicBezTo>
                      <a:pt x="15" y="108"/>
                      <a:pt x="17" y="109"/>
                      <a:pt x="19" y="109"/>
                    </a:cubicBezTo>
                    <a:cubicBezTo>
                      <a:pt x="17" y="115"/>
                      <a:pt x="18" y="121"/>
                      <a:pt x="20" y="125"/>
                    </a:cubicBezTo>
                    <a:cubicBezTo>
                      <a:pt x="24" y="131"/>
                      <a:pt x="31" y="133"/>
                      <a:pt x="38" y="132"/>
                    </a:cubicBezTo>
                    <a:cubicBezTo>
                      <a:pt x="45" y="131"/>
                      <a:pt x="52" y="126"/>
                      <a:pt x="54" y="119"/>
                    </a:cubicBezTo>
                    <a:cubicBezTo>
                      <a:pt x="55" y="119"/>
                      <a:pt x="56" y="120"/>
                      <a:pt x="57" y="121"/>
                    </a:cubicBezTo>
                    <a:cubicBezTo>
                      <a:pt x="61" y="123"/>
                      <a:pt x="65" y="126"/>
                      <a:pt x="72" y="125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9" y="124"/>
                      <a:pt x="82" y="124"/>
                      <a:pt x="86" y="125"/>
                    </a:cubicBezTo>
                    <a:cubicBezTo>
                      <a:pt x="102" y="131"/>
                      <a:pt x="118" y="128"/>
                      <a:pt x="133" y="125"/>
                    </a:cubicBezTo>
                    <a:cubicBezTo>
                      <a:pt x="140" y="123"/>
                      <a:pt x="140" y="123"/>
                      <a:pt x="140" y="123"/>
                    </a:cubicBezTo>
                    <a:cubicBezTo>
                      <a:pt x="146" y="122"/>
                      <a:pt x="152" y="121"/>
                      <a:pt x="158" y="120"/>
                    </a:cubicBezTo>
                    <a:cubicBezTo>
                      <a:pt x="160" y="120"/>
                      <a:pt x="162" y="120"/>
                      <a:pt x="163" y="120"/>
                    </a:cubicBezTo>
                    <a:cubicBezTo>
                      <a:pt x="166" y="120"/>
                      <a:pt x="169" y="120"/>
                      <a:pt x="172" y="119"/>
                    </a:cubicBezTo>
                    <a:cubicBezTo>
                      <a:pt x="173" y="119"/>
                      <a:pt x="175" y="120"/>
                      <a:pt x="174" y="119"/>
                    </a:cubicBezTo>
                    <a:cubicBezTo>
                      <a:pt x="173" y="119"/>
                      <a:pt x="168" y="119"/>
                      <a:pt x="168" y="119"/>
                    </a:cubicBezTo>
                    <a:cubicBezTo>
                      <a:pt x="159" y="118"/>
                      <a:pt x="150" y="119"/>
                      <a:pt x="142" y="121"/>
                    </a:cubicBezTo>
                    <a:cubicBezTo>
                      <a:pt x="139" y="121"/>
                      <a:pt x="137" y="122"/>
                      <a:pt x="134" y="122"/>
                    </a:cubicBezTo>
                    <a:cubicBezTo>
                      <a:pt x="122" y="124"/>
                      <a:pt x="110" y="127"/>
                      <a:pt x="97" y="125"/>
                    </a:cubicBezTo>
                    <a:cubicBezTo>
                      <a:pt x="94" y="125"/>
                      <a:pt x="90" y="124"/>
                      <a:pt x="87" y="123"/>
                    </a:cubicBezTo>
                    <a:cubicBezTo>
                      <a:pt x="83" y="121"/>
                      <a:pt x="79" y="122"/>
                      <a:pt x="75" y="122"/>
                    </a:cubicBezTo>
                    <a:cubicBezTo>
                      <a:pt x="71" y="123"/>
                      <a:pt x="71" y="123"/>
                      <a:pt x="71" y="123"/>
                    </a:cubicBezTo>
                    <a:cubicBezTo>
                      <a:pt x="66" y="123"/>
                      <a:pt x="63" y="121"/>
                      <a:pt x="59" y="118"/>
                    </a:cubicBezTo>
                    <a:cubicBezTo>
                      <a:pt x="57" y="117"/>
                      <a:pt x="55" y="116"/>
                      <a:pt x="54" y="115"/>
                    </a:cubicBezTo>
                    <a:cubicBezTo>
                      <a:pt x="53" y="115"/>
                      <a:pt x="52" y="115"/>
                      <a:pt x="52" y="115"/>
                    </a:cubicBezTo>
                    <a:cubicBezTo>
                      <a:pt x="51" y="115"/>
                      <a:pt x="51" y="117"/>
                      <a:pt x="51" y="117"/>
                    </a:cubicBezTo>
                    <a:cubicBezTo>
                      <a:pt x="51" y="118"/>
                      <a:pt x="51" y="119"/>
                      <a:pt x="51" y="119"/>
                    </a:cubicBezTo>
                    <a:cubicBezTo>
                      <a:pt x="50" y="121"/>
                      <a:pt x="50" y="122"/>
                      <a:pt x="49" y="123"/>
                    </a:cubicBezTo>
                    <a:cubicBezTo>
                      <a:pt x="47" y="125"/>
                      <a:pt x="45" y="127"/>
                      <a:pt x="42" y="128"/>
                    </a:cubicBezTo>
                    <a:cubicBezTo>
                      <a:pt x="41" y="129"/>
                      <a:pt x="39" y="129"/>
                      <a:pt x="38" y="129"/>
                    </a:cubicBezTo>
                    <a:cubicBezTo>
                      <a:pt x="31" y="131"/>
                      <a:pt x="26" y="129"/>
                      <a:pt x="23" y="124"/>
                    </a:cubicBezTo>
                    <a:cubicBezTo>
                      <a:pt x="21" y="121"/>
                      <a:pt x="20" y="117"/>
                      <a:pt x="21" y="114"/>
                    </a:cubicBezTo>
                    <a:cubicBezTo>
                      <a:pt x="21" y="112"/>
                      <a:pt x="22" y="110"/>
                      <a:pt x="22" y="108"/>
                    </a:cubicBezTo>
                    <a:cubicBezTo>
                      <a:pt x="22" y="107"/>
                      <a:pt x="21" y="106"/>
                      <a:pt x="19" y="106"/>
                    </a:cubicBezTo>
                    <a:cubicBezTo>
                      <a:pt x="18" y="106"/>
                      <a:pt x="16" y="106"/>
                      <a:pt x="15" y="105"/>
                    </a:cubicBezTo>
                    <a:cubicBezTo>
                      <a:pt x="10" y="104"/>
                      <a:pt x="6" y="100"/>
                      <a:pt x="4" y="96"/>
                    </a:cubicBezTo>
                    <a:cubicBezTo>
                      <a:pt x="3" y="91"/>
                      <a:pt x="4" y="84"/>
                      <a:pt x="8" y="81"/>
                    </a:cubicBezTo>
                    <a:cubicBezTo>
                      <a:pt x="9" y="80"/>
                      <a:pt x="10" y="80"/>
                      <a:pt x="11" y="79"/>
                    </a:cubicBezTo>
                    <a:cubicBezTo>
                      <a:pt x="13" y="78"/>
                      <a:pt x="15" y="77"/>
                      <a:pt x="16" y="76"/>
                    </a:cubicBezTo>
                    <a:cubicBezTo>
                      <a:pt x="18" y="73"/>
                      <a:pt x="18" y="70"/>
                      <a:pt x="17" y="67"/>
                    </a:cubicBezTo>
                    <a:cubicBezTo>
                      <a:pt x="17" y="65"/>
                      <a:pt x="17" y="61"/>
                      <a:pt x="19" y="59"/>
                    </a:cubicBezTo>
                    <a:cubicBezTo>
                      <a:pt x="22" y="57"/>
                      <a:pt x="17" y="54"/>
                      <a:pt x="16" y="52"/>
                    </a:cubicBezTo>
                    <a:cubicBezTo>
                      <a:pt x="15" y="49"/>
                      <a:pt x="15" y="46"/>
                      <a:pt x="16" y="43"/>
                    </a:cubicBezTo>
                    <a:cubicBezTo>
                      <a:pt x="16" y="41"/>
                      <a:pt x="17" y="39"/>
                      <a:pt x="18" y="38"/>
                    </a:cubicBezTo>
                    <a:cubicBezTo>
                      <a:pt x="21" y="33"/>
                      <a:pt x="26" y="32"/>
                      <a:pt x="33" y="35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9" y="37"/>
                      <a:pt x="44" y="40"/>
                      <a:pt x="48" y="37"/>
                    </a:cubicBezTo>
                    <a:cubicBezTo>
                      <a:pt x="51" y="34"/>
                      <a:pt x="51" y="29"/>
                      <a:pt x="50" y="25"/>
                    </a:cubicBezTo>
                    <a:cubicBezTo>
                      <a:pt x="50" y="24"/>
                      <a:pt x="50" y="23"/>
                      <a:pt x="50" y="22"/>
                    </a:cubicBezTo>
                    <a:cubicBezTo>
                      <a:pt x="50" y="18"/>
                      <a:pt x="51" y="13"/>
                      <a:pt x="55" y="12"/>
                    </a:cubicBezTo>
                    <a:cubicBezTo>
                      <a:pt x="60" y="10"/>
                      <a:pt x="66" y="14"/>
                      <a:pt x="69" y="18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70" y="21"/>
                      <a:pt x="71" y="23"/>
                      <a:pt x="73" y="23"/>
                    </a:cubicBezTo>
                    <a:cubicBezTo>
                      <a:pt x="76" y="25"/>
                      <a:pt x="80" y="22"/>
                      <a:pt x="83" y="20"/>
                    </a:cubicBezTo>
                    <a:cubicBezTo>
                      <a:pt x="85" y="19"/>
                      <a:pt x="86" y="18"/>
                      <a:pt x="88" y="17"/>
                    </a:cubicBezTo>
                    <a:cubicBezTo>
                      <a:pt x="90" y="17"/>
                      <a:pt x="92" y="18"/>
                      <a:pt x="95" y="19"/>
                    </a:cubicBezTo>
                    <a:cubicBezTo>
                      <a:pt x="98" y="20"/>
                      <a:pt x="101" y="21"/>
                      <a:pt x="104" y="20"/>
                    </a:cubicBezTo>
                    <a:cubicBezTo>
                      <a:pt x="108" y="19"/>
                      <a:pt x="110" y="14"/>
                      <a:pt x="111" y="11"/>
                    </a:cubicBezTo>
                    <a:cubicBezTo>
                      <a:pt x="112" y="8"/>
                      <a:pt x="112" y="8"/>
                      <a:pt x="112" y="8"/>
                    </a:cubicBezTo>
                    <a:cubicBezTo>
                      <a:pt x="115" y="4"/>
                      <a:pt x="118" y="2"/>
                      <a:pt x="125" y="2"/>
                    </a:cubicBezTo>
                    <a:cubicBezTo>
                      <a:pt x="131" y="2"/>
                      <a:pt x="139" y="10"/>
                      <a:pt x="141" y="16"/>
                    </a:cubicBezTo>
                    <a:cubicBezTo>
                      <a:pt x="141" y="18"/>
                      <a:pt x="141" y="20"/>
                      <a:pt x="141" y="21"/>
                    </a:cubicBezTo>
                    <a:cubicBezTo>
                      <a:pt x="140" y="24"/>
                      <a:pt x="137" y="27"/>
                      <a:pt x="134" y="27"/>
                    </a:cubicBezTo>
                    <a:cubicBezTo>
                      <a:pt x="131" y="26"/>
                      <a:pt x="129" y="24"/>
                      <a:pt x="128" y="20"/>
                    </a:cubicBezTo>
                    <a:cubicBezTo>
                      <a:pt x="127" y="17"/>
                      <a:pt x="125" y="17"/>
                      <a:pt x="124" y="17"/>
                    </a:cubicBezTo>
                    <a:cubicBezTo>
                      <a:pt x="121" y="17"/>
                      <a:pt x="119" y="21"/>
                      <a:pt x="119" y="24"/>
                    </a:cubicBezTo>
                    <a:cubicBezTo>
                      <a:pt x="118" y="29"/>
                      <a:pt x="124" y="33"/>
                      <a:pt x="130" y="34"/>
                    </a:cubicBezTo>
                    <a:cubicBezTo>
                      <a:pt x="136" y="36"/>
                      <a:pt x="141" y="36"/>
                      <a:pt x="144" y="33"/>
                    </a:cubicBezTo>
                    <a:cubicBezTo>
                      <a:pt x="147" y="30"/>
                      <a:pt x="148" y="27"/>
                      <a:pt x="149" y="25"/>
                    </a:cubicBezTo>
                    <a:cubicBezTo>
                      <a:pt x="149" y="22"/>
                      <a:pt x="150" y="20"/>
                      <a:pt x="152" y="18"/>
                    </a:cubicBezTo>
                    <a:cubicBezTo>
                      <a:pt x="153" y="16"/>
                      <a:pt x="156" y="15"/>
                      <a:pt x="158" y="15"/>
                    </a:cubicBezTo>
                    <a:cubicBezTo>
                      <a:pt x="162" y="15"/>
                      <a:pt x="167" y="17"/>
                      <a:pt x="170" y="20"/>
                    </a:cubicBezTo>
                    <a:cubicBezTo>
                      <a:pt x="170" y="20"/>
                      <a:pt x="171" y="20"/>
                      <a:pt x="171" y="20"/>
                    </a:cubicBezTo>
                    <a:cubicBezTo>
                      <a:pt x="171" y="21"/>
                      <a:pt x="171" y="21"/>
                      <a:pt x="172" y="22"/>
                    </a:cubicBezTo>
                    <a:cubicBezTo>
                      <a:pt x="173" y="25"/>
                      <a:pt x="172" y="28"/>
                      <a:pt x="172" y="30"/>
                    </a:cubicBezTo>
                    <a:cubicBezTo>
                      <a:pt x="170" y="36"/>
                      <a:pt x="168" y="37"/>
                      <a:pt x="166" y="36"/>
                    </a:cubicBezTo>
                    <a:cubicBezTo>
                      <a:pt x="165" y="36"/>
                      <a:pt x="164" y="36"/>
                      <a:pt x="163" y="35"/>
                    </a:cubicBezTo>
                    <a:cubicBezTo>
                      <a:pt x="161" y="34"/>
                      <a:pt x="158" y="33"/>
                      <a:pt x="156" y="34"/>
                    </a:cubicBezTo>
                    <a:cubicBezTo>
                      <a:pt x="155" y="35"/>
                      <a:pt x="154" y="35"/>
                      <a:pt x="154" y="37"/>
                    </a:cubicBezTo>
                    <a:cubicBezTo>
                      <a:pt x="153" y="39"/>
                      <a:pt x="153" y="41"/>
                      <a:pt x="154" y="42"/>
                    </a:cubicBezTo>
                    <a:cubicBezTo>
                      <a:pt x="155" y="44"/>
                      <a:pt x="156" y="46"/>
                      <a:pt x="158" y="48"/>
                    </a:cubicBezTo>
                    <a:cubicBezTo>
                      <a:pt x="160" y="50"/>
                      <a:pt x="160" y="50"/>
                      <a:pt x="160" y="50"/>
                    </a:cubicBezTo>
                    <a:cubicBezTo>
                      <a:pt x="162" y="51"/>
                      <a:pt x="164" y="54"/>
                      <a:pt x="165" y="56"/>
                    </a:cubicBezTo>
                    <a:cubicBezTo>
                      <a:pt x="165" y="58"/>
                      <a:pt x="163" y="59"/>
                      <a:pt x="162" y="61"/>
                    </a:cubicBezTo>
                    <a:cubicBezTo>
                      <a:pt x="160" y="62"/>
                      <a:pt x="159" y="63"/>
                      <a:pt x="158" y="65"/>
                    </a:cubicBezTo>
                    <a:cubicBezTo>
                      <a:pt x="158" y="66"/>
                      <a:pt x="158" y="67"/>
                      <a:pt x="158" y="67"/>
                    </a:cubicBezTo>
                    <a:cubicBezTo>
                      <a:pt x="158" y="68"/>
                      <a:pt x="158" y="69"/>
                      <a:pt x="158" y="70"/>
                    </a:cubicBezTo>
                    <a:cubicBezTo>
                      <a:pt x="157" y="74"/>
                      <a:pt x="157" y="74"/>
                      <a:pt x="157" y="74"/>
                    </a:cubicBezTo>
                    <a:cubicBezTo>
                      <a:pt x="157" y="74"/>
                      <a:pt x="157" y="74"/>
                      <a:pt x="157" y="74"/>
                    </a:cubicBezTo>
                    <a:cubicBezTo>
                      <a:pt x="156" y="78"/>
                      <a:pt x="154" y="80"/>
                      <a:pt x="151" y="80"/>
                    </a:cubicBezTo>
                    <a:cubicBezTo>
                      <a:pt x="148" y="80"/>
                      <a:pt x="144" y="79"/>
                      <a:pt x="142" y="77"/>
                    </a:cubicBezTo>
                    <a:cubicBezTo>
                      <a:pt x="141" y="76"/>
                      <a:pt x="139" y="74"/>
                      <a:pt x="139" y="71"/>
                    </a:cubicBezTo>
                    <a:cubicBezTo>
                      <a:pt x="139" y="68"/>
                      <a:pt x="140" y="65"/>
                      <a:pt x="142" y="63"/>
                    </a:cubicBezTo>
                    <a:cubicBezTo>
                      <a:pt x="142" y="62"/>
                      <a:pt x="143" y="61"/>
                      <a:pt x="145" y="61"/>
                    </a:cubicBezTo>
                    <a:cubicBezTo>
                      <a:pt x="147" y="60"/>
                      <a:pt x="148" y="60"/>
                      <a:pt x="147" y="57"/>
                    </a:cubicBezTo>
                    <a:cubicBezTo>
                      <a:pt x="146" y="46"/>
                      <a:pt x="137" y="39"/>
                      <a:pt x="123" y="37"/>
                    </a:cubicBezTo>
                    <a:cubicBezTo>
                      <a:pt x="115" y="37"/>
                      <a:pt x="108" y="39"/>
                      <a:pt x="103" y="44"/>
                    </a:cubicBezTo>
                    <a:cubicBezTo>
                      <a:pt x="101" y="47"/>
                      <a:pt x="100" y="49"/>
                      <a:pt x="100" y="51"/>
                    </a:cubicBezTo>
                    <a:cubicBezTo>
                      <a:pt x="100" y="53"/>
                      <a:pt x="102" y="55"/>
                      <a:pt x="104" y="56"/>
                    </a:cubicBezTo>
                    <a:cubicBezTo>
                      <a:pt x="107" y="57"/>
                      <a:pt x="110" y="57"/>
                      <a:pt x="113" y="58"/>
                    </a:cubicBezTo>
                    <a:cubicBezTo>
                      <a:pt x="117" y="58"/>
                      <a:pt x="121" y="59"/>
                      <a:pt x="123" y="61"/>
                    </a:cubicBezTo>
                    <a:cubicBezTo>
                      <a:pt x="125" y="62"/>
                      <a:pt x="126" y="64"/>
                      <a:pt x="126" y="66"/>
                    </a:cubicBezTo>
                    <a:cubicBezTo>
                      <a:pt x="125" y="69"/>
                      <a:pt x="123" y="72"/>
                      <a:pt x="120" y="73"/>
                    </a:cubicBezTo>
                    <a:cubicBezTo>
                      <a:pt x="118" y="75"/>
                      <a:pt x="115" y="75"/>
                      <a:pt x="112" y="74"/>
                    </a:cubicBezTo>
                    <a:cubicBezTo>
                      <a:pt x="109" y="73"/>
                      <a:pt x="109" y="73"/>
                      <a:pt x="109" y="73"/>
                    </a:cubicBezTo>
                    <a:cubicBezTo>
                      <a:pt x="107" y="72"/>
                      <a:pt x="104" y="71"/>
                      <a:pt x="102" y="72"/>
                    </a:cubicBezTo>
                    <a:cubicBezTo>
                      <a:pt x="96" y="72"/>
                      <a:pt x="95" y="76"/>
                      <a:pt x="94" y="79"/>
                    </a:cubicBezTo>
                    <a:cubicBezTo>
                      <a:pt x="93" y="81"/>
                      <a:pt x="93" y="83"/>
                      <a:pt x="91" y="84"/>
                    </a:cubicBezTo>
                    <a:cubicBezTo>
                      <a:pt x="88" y="88"/>
                      <a:pt x="81" y="89"/>
                      <a:pt x="77" y="86"/>
                    </a:cubicBezTo>
                    <a:cubicBezTo>
                      <a:pt x="72" y="82"/>
                      <a:pt x="73" y="76"/>
                      <a:pt x="77" y="72"/>
                    </a:cubicBezTo>
                    <a:cubicBezTo>
                      <a:pt x="79" y="69"/>
                      <a:pt x="79" y="69"/>
                      <a:pt x="79" y="69"/>
                    </a:cubicBezTo>
                    <a:cubicBezTo>
                      <a:pt x="82" y="66"/>
                      <a:pt x="85" y="63"/>
                      <a:pt x="85" y="59"/>
                    </a:cubicBezTo>
                    <a:cubicBezTo>
                      <a:pt x="85" y="57"/>
                      <a:pt x="84" y="56"/>
                      <a:pt x="82" y="54"/>
                    </a:cubicBezTo>
                    <a:cubicBezTo>
                      <a:pt x="77" y="50"/>
                      <a:pt x="69" y="50"/>
                      <a:pt x="63" y="52"/>
                    </a:cubicBezTo>
                    <a:cubicBezTo>
                      <a:pt x="56" y="54"/>
                      <a:pt x="51" y="59"/>
                      <a:pt x="48" y="66"/>
                    </a:cubicBezTo>
                    <a:cubicBezTo>
                      <a:pt x="45" y="74"/>
                      <a:pt x="45" y="83"/>
                      <a:pt x="49" y="90"/>
                    </a:cubicBezTo>
                    <a:cubicBezTo>
                      <a:pt x="58" y="104"/>
                      <a:pt x="75" y="109"/>
                      <a:pt x="88" y="112"/>
                    </a:cubicBezTo>
                    <a:cubicBezTo>
                      <a:pt x="94" y="113"/>
                      <a:pt x="94" y="113"/>
                      <a:pt x="94" y="113"/>
                    </a:cubicBezTo>
                    <a:cubicBezTo>
                      <a:pt x="100" y="114"/>
                      <a:pt x="100" y="114"/>
                      <a:pt x="100" y="114"/>
                    </a:cubicBezTo>
                    <a:cubicBezTo>
                      <a:pt x="109" y="116"/>
                      <a:pt x="117" y="117"/>
                      <a:pt x="127" y="117"/>
                    </a:cubicBezTo>
                    <a:cubicBezTo>
                      <a:pt x="128" y="117"/>
                      <a:pt x="128" y="117"/>
                      <a:pt x="128" y="117"/>
                    </a:cubicBezTo>
                    <a:cubicBezTo>
                      <a:pt x="144" y="117"/>
                      <a:pt x="162" y="115"/>
                      <a:pt x="178" y="117"/>
                    </a:cubicBezTo>
                    <a:cubicBezTo>
                      <a:pt x="183" y="117"/>
                      <a:pt x="192" y="118"/>
                      <a:pt x="193" y="119"/>
                    </a:cubicBezTo>
                    <a:cubicBezTo>
                      <a:pt x="190" y="117"/>
                      <a:pt x="183" y="116"/>
                      <a:pt x="178" y="116"/>
                    </a:cubicBezTo>
                    <a:cubicBezTo>
                      <a:pt x="161" y="113"/>
                      <a:pt x="144" y="114"/>
                      <a:pt x="128" y="114"/>
                    </a:cubicBezTo>
                    <a:cubicBezTo>
                      <a:pt x="127" y="114"/>
                      <a:pt x="127" y="114"/>
                      <a:pt x="127" y="114"/>
                    </a:cubicBezTo>
                    <a:cubicBezTo>
                      <a:pt x="118" y="114"/>
                      <a:pt x="109" y="114"/>
                      <a:pt x="101" y="112"/>
                    </a:cubicBezTo>
                    <a:cubicBezTo>
                      <a:pt x="95" y="111"/>
                      <a:pt x="95" y="111"/>
                      <a:pt x="95" y="111"/>
                    </a:cubicBezTo>
                    <a:cubicBezTo>
                      <a:pt x="88" y="109"/>
                      <a:pt x="88" y="109"/>
                      <a:pt x="88" y="109"/>
                    </a:cubicBezTo>
                    <a:cubicBezTo>
                      <a:pt x="75" y="106"/>
                      <a:pt x="59" y="102"/>
                      <a:pt x="51" y="88"/>
                    </a:cubicBezTo>
                    <a:cubicBezTo>
                      <a:pt x="48" y="82"/>
                      <a:pt x="48" y="74"/>
                      <a:pt x="50" y="67"/>
                    </a:cubicBezTo>
                    <a:cubicBezTo>
                      <a:pt x="53" y="61"/>
                      <a:pt x="58" y="56"/>
                      <a:pt x="64" y="54"/>
                    </a:cubicBezTo>
                    <a:cubicBezTo>
                      <a:pt x="69" y="52"/>
                      <a:pt x="77" y="53"/>
                      <a:pt x="80" y="56"/>
                    </a:cubicBezTo>
                    <a:cubicBezTo>
                      <a:pt x="82" y="57"/>
                      <a:pt x="82" y="58"/>
                      <a:pt x="82" y="59"/>
                    </a:cubicBezTo>
                    <a:cubicBezTo>
                      <a:pt x="82" y="62"/>
                      <a:pt x="80" y="65"/>
                      <a:pt x="77" y="67"/>
                    </a:cubicBezTo>
                    <a:cubicBezTo>
                      <a:pt x="74" y="70"/>
                      <a:pt x="74" y="70"/>
                      <a:pt x="74" y="70"/>
                    </a:cubicBezTo>
                    <a:cubicBezTo>
                      <a:pt x="71" y="75"/>
                      <a:pt x="69" y="83"/>
                      <a:pt x="75" y="87"/>
                    </a:cubicBezTo>
                    <a:cubicBezTo>
                      <a:pt x="80" y="92"/>
                      <a:pt x="88" y="91"/>
                      <a:pt x="93" y="86"/>
                    </a:cubicBezTo>
                    <a:cubicBezTo>
                      <a:pt x="95" y="84"/>
                      <a:pt x="96" y="82"/>
                      <a:pt x="96" y="80"/>
                    </a:cubicBezTo>
                    <a:cubicBezTo>
                      <a:pt x="97" y="77"/>
                      <a:pt x="98" y="75"/>
                      <a:pt x="102" y="74"/>
                    </a:cubicBezTo>
                    <a:cubicBezTo>
                      <a:pt x="102" y="74"/>
                      <a:pt x="102" y="74"/>
                      <a:pt x="102" y="74"/>
                    </a:cubicBezTo>
                    <a:cubicBezTo>
                      <a:pt x="104" y="74"/>
                      <a:pt x="106" y="75"/>
                      <a:pt x="108" y="76"/>
                    </a:cubicBezTo>
                    <a:cubicBezTo>
                      <a:pt x="111" y="77"/>
                      <a:pt x="111" y="77"/>
                      <a:pt x="111" y="77"/>
                    </a:cubicBezTo>
                    <a:cubicBezTo>
                      <a:pt x="115" y="77"/>
                      <a:pt x="118" y="78"/>
                      <a:pt x="122" y="76"/>
                    </a:cubicBezTo>
                    <a:cubicBezTo>
                      <a:pt x="125" y="73"/>
                      <a:pt x="128" y="70"/>
                      <a:pt x="128" y="66"/>
                    </a:cubicBezTo>
                    <a:cubicBezTo>
                      <a:pt x="128" y="63"/>
                      <a:pt x="127" y="61"/>
                      <a:pt x="125" y="59"/>
                    </a:cubicBezTo>
                    <a:cubicBezTo>
                      <a:pt x="122" y="56"/>
                      <a:pt x="117" y="56"/>
                      <a:pt x="113" y="55"/>
                    </a:cubicBezTo>
                    <a:cubicBezTo>
                      <a:pt x="110" y="55"/>
                      <a:pt x="108" y="55"/>
                      <a:pt x="105" y="53"/>
                    </a:cubicBezTo>
                    <a:cubicBezTo>
                      <a:pt x="104" y="53"/>
                      <a:pt x="103" y="52"/>
                      <a:pt x="103" y="51"/>
                    </a:cubicBezTo>
                    <a:cubicBezTo>
                      <a:pt x="102" y="50"/>
                      <a:pt x="103" y="48"/>
                      <a:pt x="105" y="46"/>
                    </a:cubicBezTo>
                    <a:cubicBezTo>
                      <a:pt x="109" y="41"/>
                      <a:pt x="116" y="39"/>
                      <a:pt x="123" y="40"/>
                    </a:cubicBezTo>
                    <a:cubicBezTo>
                      <a:pt x="136" y="41"/>
                      <a:pt x="144" y="48"/>
                      <a:pt x="145" y="58"/>
                    </a:cubicBezTo>
                    <a:cubicBezTo>
                      <a:pt x="139" y="60"/>
                      <a:pt x="137" y="64"/>
                      <a:pt x="137" y="71"/>
                    </a:cubicBezTo>
                    <a:cubicBezTo>
                      <a:pt x="137" y="74"/>
                      <a:pt x="138" y="77"/>
                      <a:pt x="140" y="79"/>
                    </a:cubicBezTo>
                    <a:cubicBezTo>
                      <a:pt x="143" y="82"/>
                      <a:pt x="147" y="83"/>
                      <a:pt x="151" y="83"/>
                    </a:cubicBezTo>
                    <a:cubicBezTo>
                      <a:pt x="155" y="82"/>
                      <a:pt x="157" y="81"/>
                      <a:pt x="159" y="77"/>
                    </a:cubicBezTo>
                    <a:cubicBezTo>
                      <a:pt x="162" y="82"/>
                      <a:pt x="167" y="86"/>
                      <a:pt x="170" y="87"/>
                    </a:cubicBezTo>
                    <a:cubicBezTo>
                      <a:pt x="174" y="90"/>
                      <a:pt x="178" y="92"/>
                      <a:pt x="184" y="94"/>
                    </a:cubicBezTo>
                    <a:cubicBezTo>
                      <a:pt x="188" y="95"/>
                      <a:pt x="188" y="95"/>
                      <a:pt x="188" y="95"/>
                    </a:cubicBezTo>
                    <a:cubicBezTo>
                      <a:pt x="192" y="95"/>
                      <a:pt x="195" y="96"/>
                      <a:pt x="197" y="98"/>
                    </a:cubicBezTo>
                    <a:cubicBezTo>
                      <a:pt x="199" y="99"/>
                      <a:pt x="199" y="101"/>
                      <a:pt x="200" y="103"/>
                    </a:cubicBezTo>
                    <a:cubicBezTo>
                      <a:pt x="200" y="106"/>
                      <a:pt x="200" y="106"/>
                      <a:pt x="200" y="106"/>
                    </a:cubicBezTo>
                    <a:cubicBezTo>
                      <a:pt x="202" y="109"/>
                      <a:pt x="204" y="112"/>
                      <a:pt x="208" y="113"/>
                    </a:cubicBezTo>
                    <a:cubicBezTo>
                      <a:pt x="212" y="114"/>
                      <a:pt x="217" y="114"/>
                      <a:pt x="220" y="112"/>
                    </a:cubicBezTo>
                    <a:cubicBezTo>
                      <a:pt x="222" y="111"/>
                      <a:pt x="223" y="109"/>
                      <a:pt x="224" y="108"/>
                    </a:cubicBezTo>
                    <a:cubicBezTo>
                      <a:pt x="226" y="106"/>
                      <a:pt x="228" y="104"/>
                      <a:pt x="230" y="104"/>
                    </a:cubicBezTo>
                    <a:cubicBezTo>
                      <a:pt x="232" y="104"/>
                      <a:pt x="234" y="104"/>
                      <a:pt x="236" y="106"/>
                    </a:cubicBezTo>
                    <a:cubicBezTo>
                      <a:pt x="237" y="107"/>
                      <a:pt x="237" y="108"/>
                      <a:pt x="238" y="109"/>
                    </a:cubicBezTo>
                    <a:cubicBezTo>
                      <a:pt x="239" y="111"/>
                      <a:pt x="240" y="114"/>
                      <a:pt x="242" y="115"/>
                    </a:cubicBezTo>
                    <a:cubicBezTo>
                      <a:pt x="245" y="116"/>
                      <a:pt x="247" y="116"/>
                      <a:pt x="249" y="116"/>
                    </a:cubicBezTo>
                    <a:cubicBezTo>
                      <a:pt x="253" y="114"/>
                      <a:pt x="257" y="110"/>
                      <a:pt x="259" y="106"/>
                    </a:cubicBezTo>
                    <a:cubicBezTo>
                      <a:pt x="261" y="101"/>
                      <a:pt x="265" y="100"/>
                      <a:pt x="273" y="101"/>
                    </a:cubicBezTo>
                    <a:cubicBezTo>
                      <a:pt x="278" y="101"/>
                      <a:pt x="283" y="102"/>
                      <a:pt x="289" y="102"/>
                    </a:cubicBezTo>
                    <a:cubicBezTo>
                      <a:pt x="298" y="102"/>
                      <a:pt x="307" y="100"/>
                      <a:pt x="316" y="99"/>
                    </a:cubicBezTo>
                    <a:cubicBezTo>
                      <a:pt x="322" y="98"/>
                      <a:pt x="329" y="97"/>
                      <a:pt x="335" y="97"/>
                    </a:cubicBezTo>
                    <a:cubicBezTo>
                      <a:pt x="351" y="95"/>
                      <a:pt x="366" y="95"/>
                      <a:pt x="382" y="97"/>
                    </a:cubicBezTo>
                    <a:cubicBezTo>
                      <a:pt x="376" y="95"/>
                      <a:pt x="373" y="94"/>
                      <a:pt x="369" y="94"/>
                    </a:cubicBezTo>
                    <a:cubicBezTo>
                      <a:pt x="361" y="92"/>
                      <a:pt x="354" y="91"/>
                      <a:pt x="346" y="90"/>
                    </a:cubicBezTo>
                    <a:cubicBezTo>
                      <a:pt x="341" y="90"/>
                      <a:pt x="336" y="89"/>
                      <a:pt x="331" y="89"/>
                    </a:cubicBezTo>
                    <a:close/>
                    <a:moveTo>
                      <a:pt x="335" y="94"/>
                    </a:moveTo>
                    <a:cubicBezTo>
                      <a:pt x="329" y="94"/>
                      <a:pt x="322" y="96"/>
                      <a:pt x="315" y="97"/>
                    </a:cubicBezTo>
                    <a:cubicBezTo>
                      <a:pt x="307" y="98"/>
                      <a:pt x="298" y="99"/>
                      <a:pt x="289" y="99"/>
                    </a:cubicBezTo>
                    <a:cubicBezTo>
                      <a:pt x="283" y="99"/>
                      <a:pt x="278" y="99"/>
                      <a:pt x="273" y="98"/>
                    </a:cubicBezTo>
                    <a:cubicBezTo>
                      <a:pt x="265" y="97"/>
                      <a:pt x="259" y="99"/>
                      <a:pt x="256" y="105"/>
                    </a:cubicBezTo>
                    <a:cubicBezTo>
                      <a:pt x="255" y="107"/>
                      <a:pt x="252" y="112"/>
                      <a:pt x="248" y="113"/>
                    </a:cubicBezTo>
                    <a:cubicBezTo>
                      <a:pt x="247" y="114"/>
                      <a:pt x="245" y="113"/>
                      <a:pt x="244" y="113"/>
                    </a:cubicBezTo>
                    <a:cubicBezTo>
                      <a:pt x="242" y="112"/>
                      <a:pt x="241" y="110"/>
                      <a:pt x="240" y="108"/>
                    </a:cubicBezTo>
                    <a:cubicBezTo>
                      <a:pt x="240" y="107"/>
                      <a:pt x="239" y="105"/>
                      <a:pt x="238" y="104"/>
                    </a:cubicBezTo>
                    <a:cubicBezTo>
                      <a:pt x="236" y="102"/>
                      <a:pt x="233" y="101"/>
                      <a:pt x="230" y="102"/>
                    </a:cubicBezTo>
                    <a:cubicBezTo>
                      <a:pt x="226" y="102"/>
                      <a:pt x="224" y="104"/>
                      <a:pt x="222" y="106"/>
                    </a:cubicBezTo>
                    <a:cubicBezTo>
                      <a:pt x="221" y="108"/>
                      <a:pt x="220" y="109"/>
                      <a:pt x="219" y="109"/>
                    </a:cubicBezTo>
                    <a:cubicBezTo>
                      <a:pt x="216" y="111"/>
                      <a:pt x="212" y="112"/>
                      <a:pt x="209" y="111"/>
                    </a:cubicBezTo>
                    <a:cubicBezTo>
                      <a:pt x="206" y="110"/>
                      <a:pt x="204" y="108"/>
                      <a:pt x="203" y="105"/>
                    </a:cubicBezTo>
                    <a:cubicBezTo>
                      <a:pt x="202" y="103"/>
                      <a:pt x="202" y="103"/>
                      <a:pt x="202" y="103"/>
                    </a:cubicBezTo>
                    <a:cubicBezTo>
                      <a:pt x="202" y="100"/>
                      <a:pt x="201" y="98"/>
                      <a:pt x="199" y="96"/>
                    </a:cubicBezTo>
                    <a:cubicBezTo>
                      <a:pt x="196" y="93"/>
                      <a:pt x="192" y="93"/>
                      <a:pt x="189" y="92"/>
                    </a:cubicBezTo>
                    <a:cubicBezTo>
                      <a:pt x="185" y="91"/>
                      <a:pt x="185" y="91"/>
                      <a:pt x="185" y="91"/>
                    </a:cubicBezTo>
                    <a:cubicBezTo>
                      <a:pt x="179" y="90"/>
                      <a:pt x="175" y="88"/>
                      <a:pt x="171" y="85"/>
                    </a:cubicBezTo>
                    <a:cubicBezTo>
                      <a:pt x="165" y="81"/>
                      <a:pt x="161" y="77"/>
                      <a:pt x="160" y="74"/>
                    </a:cubicBezTo>
                    <a:cubicBezTo>
                      <a:pt x="160" y="71"/>
                      <a:pt x="160" y="71"/>
                      <a:pt x="160" y="71"/>
                    </a:cubicBezTo>
                    <a:cubicBezTo>
                      <a:pt x="160" y="69"/>
                      <a:pt x="160" y="67"/>
                      <a:pt x="161" y="66"/>
                    </a:cubicBezTo>
                    <a:cubicBezTo>
                      <a:pt x="161" y="65"/>
                      <a:pt x="162" y="63"/>
                      <a:pt x="163" y="62"/>
                    </a:cubicBezTo>
                    <a:cubicBezTo>
                      <a:pt x="165" y="61"/>
                      <a:pt x="167" y="59"/>
                      <a:pt x="167" y="56"/>
                    </a:cubicBezTo>
                    <a:cubicBezTo>
                      <a:pt x="167" y="52"/>
                      <a:pt x="164" y="50"/>
                      <a:pt x="162" y="48"/>
                    </a:cubicBezTo>
                    <a:cubicBezTo>
                      <a:pt x="160" y="46"/>
                      <a:pt x="160" y="46"/>
                      <a:pt x="160" y="46"/>
                    </a:cubicBezTo>
                    <a:cubicBezTo>
                      <a:pt x="159" y="45"/>
                      <a:pt x="157" y="43"/>
                      <a:pt x="156" y="41"/>
                    </a:cubicBezTo>
                    <a:cubicBezTo>
                      <a:pt x="156" y="40"/>
                      <a:pt x="155" y="39"/>
                      <a:pt x="156" y="38"/>
                    </a:cubicBezTo>
                    <a:cubicBezTo>
                      <a:pt x="156" y="37"/>
                      <a:pt x="156" y="37"/>
                      <a:pt x="157" y="37"/>
                    </a:cubicBezTo>
                    <a:cubicBezTo>
                      <a:pt x="158" y="36"/>
                      <a:pt x="160" y="37"/>
                      <a:pt x="162" y="38"/>
                    </a:cubicBezTo>
                    <a:cubicBezTo>
                      <a:pt x="163" y="38"/>
                      <a:pt x="164" y="39"/>
                      <a:pt x="165" y="39"/>
                    </a:cubicBezTo>
                    <a:cubicBezTo>
                      <a:pt x="170" y="40"/>
                      <a:pt x="173" y="37"/>
                      <a:pt x="174" y="31"/>
                    </a:cubicBezTo>
                    <a:cubicBezTo>
                      <a:pt x="175" y="28"/>
                      <a:pt x="175" y="23"/>
                      <a:pt x="173" y="20"/>
                    </a:cubicBezTo>
                    <a:cubicBezTo>
                      <a:pt x="177" y="16"/>
                      <a:pt x="182" y="13"/>
                      <a:pt x="187" y="14"/>
                    </a:cubicBezTo>
                    <a:cubicBezTo>
                      <a:pt x="191" y="14"/>
                      <a:pt x="194" y="17"/>
                      <a:pt x="196" y="20"/>
                    </a:cubicBezTo>
                    <a:cubicBezTo>
                      <a:pt x="197" y="21"/>
                      <a:pt x="198" y="23"/>
                      <a:pt x="199" y="24"/>
                    </a:cubicBezTo>
                    <a:cubicBezTo>
                      <a:pt x="203" y="28"/>
                      <a:pt x="207" y="27"/>
                      <a:pt x="211" y="26"/>
                    </a:cubicBezTo>
                    <a:cubicBezTo>
                      <a:pt x="214" y="25"/>
                      <a:pt x="216" y="25"/>
                      <a:pt x="219" y="26"/>
                    </a:cubicBezTo>
                    <a:cubicBezTo>
                      <a:pt x="220" y="26"/>
                      <a:pt x="221" y="27"/>
                      <a:pt x="222" y="28"/>
                    </a:cubicBezTo>
                    <a:cubicBezTo>
                      <a:pt x="223" y="29"/>
                      <a:pt x="223" y="31"/>
                      <a:pt x="222" y="33"/>
                    </a:cubicBezTo>
                    <a:cubicBezTo>
                      <a:pt x="221" y="36"/>
                      <a:pt x="221" y="36"/>
                      <a:pt x="221" y="36"/>
                    </a:cubicBezTo>
                    <a:cubicBezTo>
                      <a:pt x="220" y="38"/>
                      <a:pt x="218" y="41"/>
                      <a:pt x="220" y="43"/>
                    </a:cubicBezTo>
                    <a:cubicBezTo>
                      <a:pt x="222" y="45"/>
                      <a:pt x="225" y="45"/>
                      <a:pt x="229" y="45"/>
                    </a:cubicBezTo>
                    <a:cubicBezTo>
                      <a:pt x="231" y="45"/>
                      <a:pt x="232" y="45"/>
                      <a:pt x="233" y="45"/>
                    </a:cubicBezTo>
                    <a:cubicBezTo>
                      <a:pt x="237" y="46"/>
                      <a:pt x="239" y="49"/>
                      <a:pt x="240" y="52"/>
                    </a:cubicBezTo>
                    <a:cubicBezTo>
                      <a:pt x="241" y="56"/>
                      <a:pt x="240" y="60"/>
                      <a:pt x="237" y="63"/>
                    </a:cubicBezTo>
                    <a:cubicBezTo>
                      <a:pt x="234" y="65"/>
                      <a:pt x="230" y="64"/>
                      <a:pt x="226" y="64"/>
                    </a:cubicBezTo>
                    <a:cubicBezTo>
                      <a:pt x="221" y="63"/>
                      <a:pt x="215" y="62"/>
                      <a:pt x="213" y="69"/>
                    </a:cubicBezTo>
                    <a:cubicBezTo>
                      <a:pt x="212" y="73"/>
                      <a:pt x="209" y="74"/>
                      <a:pt x="206" y="75"/>
                    </a:cubicBezTo>
                    <a:cubicBezTo>
                      <a:pt x="203" y="75"/>
                      <a:pt x="199" y="74"/>
                      <a:pt x="197" y="72"/>
                    </a:cubicBezTo>
                    <a:cubicBezTo>
                      <a:pt x="194" y="70"/>
                      <a:pt x="193" y="66"/>
                      <a:pt x="193" y="63"/>
                    </a:cubicBezTo>
                    <a:cubicBezTo>
                      <a:pt x="193" y="61"/>
                      <a:pt x="194" y="60"/>
                      <a:pt x="194" y="58"/>
                    </a:cubicBezTo>
                    <a:cubicBezTo>
                      <a:pt x="195" y="55"/>
                      <a:pt x="197" y="52"/>
                      <a:pt x="196" y="49"/>
                    </a:cubicBezTo>
                    <a:cubicBezTo>
                      <a:pt x="195" y="47"/>
                      <a:pt x="194" y="46"/>
                      <a:pt x="192" y="45"/>
                    </a:cubicBezTo>
                    <a:cubicBezTo>
                      <a:pt x="189" y="44"/>
                      <a:pt x="184" y="47"/>
                      <a:pt x="181" y="48"/>
                    </a:cubicBezTo>
                    <a:cubicBezTo>
                      <a:pt x="176" y="52"/>
                      <a:pt x="173" y="58"/>
                      <a:pt x="174" y="64"/>
                    </a:cubicBezTo>
                    <a:cubicBezTo>
                      <a:pt x="177" y="76"/>
                      <a:pt x="189" y="81"/>
                      <a:pt x="200" y="86"/>
                    </a:cubicBezTo>
                    <a:cubicBezTo>
                      <a:pt x="212" y="89"/>
                      <a:pt x="224" y="92"/>
                      <a:pt x="240" y="93"/>
                    </a:cubicBezTo>
                    <a:cubicBezTo>
                      <a:pt x="247" y="94"/>
                      <a:pt x="253" y="94"/>
                      <a:pt x="259" y="94"/>
                    </a:cubicBezTo>
                    <a:cubicBezTo>
                      <a:pt x="270" y="94"/>
                      <a:pt x="281" y="93"/>
                      <a:pt x="292" y="93"/>
                    </a:cubicBezTo>
                    <a:cubicBezTo>
                      <a:pt x="305" y="92"/>
                      <a:pt x="318" y="91"/>
                      <a:pt x="331" y="92"/>
                    </a:cubicBezTo>
                    <a:cubicBezTo>
                      <a:pt x="340" y="92"/>
                      <a:pt x="350" y="93"/>
                      <a:pt x="359" y="94"/>
                    </a:cubicBezTo>
                    <a:cubicBezTo>
                      <a:pt x="351" y="93"/>
                      <a:pt x="343" y="93"/>
                      <a:pt x="335" y="9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000">
                  <a:blipFill dpi="0" rotWithShape="1"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a:blipFill>
                </a:endParaRPr>
              </a:p>
            </p:txBody>
          </p:sp>
          <p:sp>
            <p:nvSpPr>
              <p:cNvPr id="30" name="Freeform 7"/>
              <p:cNvSpPr>
                <a:spLocks noEditPoint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092" y="952"/>
                <a:ext cx="807" cy="331"/>
              </a:xfrm>
              <a:custGeom>
                <a:avLst/>
                <a:gdLst>
                  <a:gd name="T0" fmla="*/ 197 w 207"/>
                  <a:gd name="T1" fmla="*/ 77 h 84"/>
                  <a:gd name="T2" fmla="*/ 162 w 207"/>
                  <a:gd name="T3" fmla="*/ 77 h 84"/>
                  <a:gd name="T4" fmla="*/ 118 w 207"/>
                  <a:gd name="T5" fmla="*/ 77 h 84"/>
                  <a:gd name="T6" fmla="*/ 101 w 207"/>
                  <a:gd name="T7" fmla="*/ 76 h 84"/>
                  <a:gd name="T8" fmla="*/ 85 w 207"/>
                  <a:gd name="T9" fmla="*/ 75 h 84"/>
                  <a:gd name="T10" fmla="*/ 53 w 207"/>
                  <a:gd name="T11" fmla="*/ 58 h 84"/>
                  <a:gd name="T12" fmla="*/ 51 w 207"/>
                  <a:gd name="T13" fmla="*/ 57 h 84"/>
                  <a:gd name="T14" fmla="*/ 25 w 207"/>
                  <a:gd name="T15" fmla="*/ 48 h 84"/>
                  <a:gd name="T16" fmla="*/ 32 w 207"/>
                  <a:gd name="T17" fmla="*/ 31 h 84"/>
                  <a:gd name="T18" fmla="*/ 41 w 207"/>
                  <a:gd name="T19" fmla="*/ 25 h 84"/>
                  <a:gd name="T20" fmla="*/ 50 w 207"/>
                  <a:gd name="T21" fmla="*/ 23 h 84"/>
                  <a:gd name="T22" fmla="*/ 39 w 207"/>
                  <a:gd name="T23" fmla="*/ 1 h 84"/>
                  <a:gd name="T24" fmla="*/ 18 w 207"/>
                  <a:gd name="T25" fmla="*/ 15 h 84"/>
                  <a:gd name="T26" fmla="*/ 6 w 207"/>
                  <a:gd name="T27" fmla="*/ 19 h 84"/>
                  <a:gd name="T28" fmla="*/ 0 w 207"/>
                  <a:gd name="T29" fmla="*/ 31 h 84"/>
                  <a:gd name="T30" fmla="*/ 0 w 207"/>
                  <a:gd name="T31" fmla="*/ 44 h 84"/>
                  <a:gd name="T32" fmla="*/ 6 w 207"/>
                  <a:gd name="T33" fmla="*/ 54 h 84"/>
                  <a:gd name="T34" fmla="*/ 11 w 207"/>
                  <a:gd name="T35" fmla="*/ 58 h 84"/>
                  <a:gd name="T36" fmla="*/ 7 w 207"/>
                  <a:gd name="T37" fmla="*/ 70 h 84"/>
                  <a:gd name="T38" fmla="*/ 29 w 207"/>
                  <a:gd name="T39" fmla="*/ 72 h 84"/>
                  <a:gd name="T40" fmla="*/ 45 w 207"/>
                  <a:gd name="T41" fmla="*/ 71 h 84"/>
                  <a:gd name="T42" fmla="*/ 83 w 207"/>
                  <a:gd name="T43" fmla="*/ 82 h 84"/>
                  <a:gd name="T44" fmla="*/ 145 w 207"/>
                  <a:gd name="T45" fmla="*/ 84 h 84"/>
                  <a:gd name="T46" fmla="*/ 200 w 207"/>
                  <a:gd name="T47" fmla="*/ 78 h 84"/>
                  <a:gd name="T48" fmla="*/ 175 w 207"/>
                  <a:gd name="T49" fmla="*/ 80 h 84"/>
                  <a:gd name="T50" fmla="*/ 151 w 207"/>
                  <a:gd name="T51" fmla="*/ 81 h 84"/>
                  <a:gd name="T52" fmla="*/ 92 w 207"/>
                  <a:gd name="T53" fmla="*/ 80 h 84"/>
                  <a:gd name="T54" fmla="*/ 48 w 207"/>
                  <a:gd name="T55" fmla="*/ 70 h 84"/>
                  <a:gd name="T56" fmla="*/ 35 w 207"/>
                  <a:gd name="T57" fmla="*/ 66 h 84"/>
                  <a:gd name="T58" fmla="*/ 28 w 207"/>
                  <a:gd name="T59" fmla="*/ 70 h 84"/>
                  <a:gd name="T60" fmla="*/ 21 w 207"/>
                  <a:gd name="T61" fmla="*/ 73 h 84"/>
                  <a:gd name="T62" fmla="*/ 9 w 207"/>
                  <a:gd name="T63" fmla="*/ 69 h 84"/>
                  <a:gd name="T64" fmla="*/ 13 w 207"/>
                  <a:gd name="T65" fmla="*/ 60 h 84"/>
                  <a:gd name="T66" fmla="*/ 17 w 207"/>
                  <a:gd name="T67" fmla="*/ 52 h 84"/>
                  <a:gd name="T68" fmla="*/ 12 w 207"/>
                  <a:gd name="T69" fmla="*/ 53 h 84"/>
                  <a:gd name="T70" fmla="*/ 3 w 207"/>
                  <a:gd name="T71" fmla="*/ 44 h 84"/>
                  <a:gd name="T72" fmla="*/ 9 w 207"/>
                  <a:gd name="T73" fmla="*/ 35 h 84"/>
                  <a:gd name="T74" fmla="*/ 2 w 207"/>
                  <a:gd name="T75" fmla="*/ 31 h 84"/>
                  <a:gd name="T76" fmla="*/ 16 w 207"/>
                  <a:gd name="T77" fmla="*/ 23 h 84"/>
                  <a:gd name="T78" fmla="*/ 18 w 207"/>
                  <a:gd name="T79" fmla="*/ 23 h 84"/>
                  <a:gd name="T80" fmla="*/ 27 w 207"/>
                  <a:gd name="T81" fmla="*/ 5 h 84"/>
                  <a:gd name="T82" fmla="*/ 48 w 207"/>
                  <a:gd name="T83" fmla="*/ 15 h 84"/>
                  <a:gd name="T84" fmla="*/ 42 w 207"/>
                  <a:gd name="T85" fmla="*/ 22 h 84"/>
                  <a:gd name="T86" fmla="*/ 32 w 207"/>
                  <a:gd name="T87" fmla="*/ 25 h 84"/>
                  <a:gd name="T88" fmla="*/ 27 w 207"/>
                  <a:gd name="T89" fmla="*/ 29 h 84"/>
                  <a:gd name="T90" fmla="*/ 22 w 207"/>
                  <a:gd name="T91" fmla="*/ 49 h 84"/>
                  <a:gd name="T92" fmla="*/ 36 w 207"/>
                  <a:gd name="T93" fmla="*/ 60 h 84"/>
                  <a:gd name="T94" fmla="*/ 76 w 207"/>
                  <a:gd name="T95" fmla="*/ 76 h 84"/>
                  <a:gd name="T96" fmla="*/ 96 w 207"/>
                  <a:gd name="T97" fmla="*/ 79 h 84"/>
                  <a:gd name="T98" fmla="*/ 108 w 207"/>
                  <a:gd name="T99" fmla="*/ 79 h 84"/>
                  <a:gd name="T100" fmla="*/ 174 w 207"/>
                  <a:gd name="T101" fmla="*/ 79 h 84"/>
                  <a:gd name="T102" fmla="*/ 175 w 207"/>
                  <a:gd name="T103" fmla="*/ 8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6" h="84">
                    <a:moveTo>
                      <a:pt x="207" y="76"/>
                    </a:moveTo>
                    <a:cubicBezTo>
                      <a:pt x="202" y="77"/>
                      <a:pt x="199" y="77"/>
                      <a:pt x="197" y="77"/>
                    </a:cubicBezTo>
                    <a:cubicBezTo>
                      <a:pt x="191" y="77"/>
                      <a:pt x="186" y="77"/>
                      <a:pt x="180" y="77"/>
                    </a:cubicBezTo>
                    <a:cubicBezTo>
                      <a:pt x="174" y="77"/>
                      <a:pt x="168" y="77"/>
                      <a:pt x="162" y="77"/>
                    </a:cubicBezTo>
                    <a:cubicBezTo>
                      <a:pt x="151" y="77"/>
                      <a:pt x="139" y="77"/>
                      <a:pt x="127" y="77"/>
                    </a:cubicBezTo>
                    <a:cubicBezTo>
                      <a:pt x="124" y="78"/>
                      <a:pt x="121" y="78"/>
                      <a:pt x="118" y="77"/>
                    </a:cubicBezTo>
                    <a:cubicBezTo>
                      <a:pt x="114" y="77"/>
                      <a:pt x="111" y="77"/>
                      <a:pt x="108" y="77"/>
                    </a:cubicBezTo>
                    <a:cubicBezTo>
                      <a:pt x="101" y="76"/>
                      <a:pt x="101" y="76"/>
                      <a:pt x="101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2" y="76"/>
                      <a:pt x="89" y="76"/>
                      <a:pt x="85" y="75"/>
                    </a:cubicBezTo>
                    <a:cubicBezTo>
                      <a:pt x="82" y="75"/>
                      <a:pt x="79" y="74"/>
                      <a:pt x="76" y="74"/>
                    </a:cubicBezTo>
                    <a:cubicBezTo>
                      <a:pt x="64" y="71"/>
                      <a:pt x="57" y="66"/>
                      <a:pt x="53" y="58"/>
                    </a:cubicBezTo>
                    <a:cubicBezTo>
                      <a:pt x="53" y="58"/>
                      <a:pt x="53" y="57"/>
                      <a:pt x="52" y="57"/>
                    </a:cubicBezTo>
                    <a:cubicBezTo>
                      <a:pt x="52" y="57"/>
                      <a:pt x="52" y="57"/>
                      <a:pt x="51" y="57"/>
                    </a:cubicBezTo>
                    <a:cubicBezTo>
                      <a:pt x="47" y="59"/>
                      <a:pt x="42" y="60"/>
                      <a:pt x="37" y="58"/>
                    </a:cubicBezTo>
                    <a:cubicBezTo>
                      <a:pt x="31" y="56"/>
                      <a:pt x="27" y="53"/>
                      <a:pt x="25" y="48"/>
                    </a:cubicBezTo>
                    <a:cubicBezTo>
                      <a:pt x="22" y="42"/>
                      <a:pt x="24" y="34"/>
                      <a:pt x="28" y="31"/>
                    </a:cubicBezTo>
                    <a:cubicBezTo>
                      <a:pt x="30" y="30"/>
                      <a:pt x="31" y="31"/>
                      <a:pt x="32" y="31"/>
                    </a:cubicBezTo>
                    <a:cubicBezTo>
                      <a:pt x="35" y="31"/>
                      <a:pt x="34" y="28"/>
                      <a:pt x="35" y="26"/>
                    </a:cubicBezTo>
                    <a:cubicBezTo>
                      <a:pt x="36" y="24"/>
                      <a:pt x="38" y="24"/>
                      <a:pt x="41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4" y="25"/>
                      <a:pt x="48" y="26"/>
                      <a:pt x="50" y="23"/>
                    </a:cubicBezTo>
                    <a:cubicBezTo>
                      <a:pt x="52" y="20"/>
                      <a:pt x="51" y="15"/>
                      <a:pt x="51" y="14"/>
                    </a:cubicBezTo>
                    <a:cubicBezTo>
                      <a:pt x="49" y="8"/>
                      <a:pt x="45" y="3"/>
                      <a:pt x="39" y="1"/>
                    </a:cubicBezTo>
                    <a:cubicBezTo>
                      <a:pt x="35" y="0"/>
                      <a:pt x="30" y="0"/>
                      <a:pt x="26" y="2"/>
                    </a:cubicBezTo>
                    <a:cubicBezTo>
                      <a:pt x="20" y="5"/>
                      <a:pt x="19" y="10"/>
                      <a:pt x="18" y="15"/>
                    </a:cubicBezTo>
                    <a:cubicBezTo>
                      <a:pt x="18" y="17"/>
                      <a:pt x="17" y="18"/>
                      <a:pt x="17" y="20"/>
                    </a:cubicBezTo>
                    <a:cubicBezTo>
                      <a:pt x="13" y="17"/>
                      <a:pt x="9" y="17"/>
                      <a:pt x="6" y="19"/>
                    </a:cubicBezTo>
                    <a:cubicBezTo>
                      <a:pt x="2" y="21"/>
                      <a:pt x="0" y="25"/>
                      <a:pt x="0" y="29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1" y="34"/>
                      <a:pt x="2" y="35"/>
                      <a:pt x="5" y="36"/>
                    </a:cubicBezTo>
                    <a:cubicBezTo>
                      <a:pt x="2" y="38"/>
                      <a:pt x="1" y="41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8"/>
                      <a:pt x="3" y="52"/>
                      <a:pt x="6" y="54"/>
                    </a:cubicBezTo>
                    <a:cubicBezTo>
                      <a:pt x="9" y="55"/>
                      <a:pt x="12" y="56"/>
                      <a:pt x="14" y="55"/>
                    </a:cubicBezTo>
                    <a:cubicBezTo>
                      <a:pt x="13" y="56"/>
                      <a:pt x="12" y="57"/>
                      <a:pt x="11" y="58"/>
                    </a:cubicBezTo>
                    <a:cubicBezTo>
                      <a:pt x="10" y="60"/>
                      <a:pt x="9" y="61"/>
                      <a:pt x="8" y="62"/>
                    </a:cubicBezTo>
                    <a:cubicBezTo>
                      <a:pt x="6" y="64"/>
                      <a:pt x="6" y="67"/>
                      <a:pt x="7" y="70"/>
                    </a:cubicBezTo>
                    <a:cubicBezTo>
                      <a:pt x="7" y="72"/>
                      <a:pt x="9" y="74"/>
                      <a:pt x="11" y="75"/>
                    </a:cubicBezTo>
                    <a:cubicBezTo>
                      <a:pt x="17" y="78"/>
                      <a:pt x="24" y="75"/>
                      <a:pt x="29" y="72"/>
                    </a:cubicBezTo>
                    <a:cubicBezTo>
                      <a:pt x="31" y="70"/>
                      <a:pt x="34" y="69"/>
                      <a:pt x="36" y="69"/>
                    </a:cubicBezTo>
                    <a:cubicBezTo>
                      <a:pt x="39" y="68"/>
                      <a:pt x="42" y="70"/>
                      <a:pt x="45" y="71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57" y="77"/>
                      <a:pt x="70" y="80"/>
                      <a:pt x="83" y="82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108" y="84"/>
                      <a:pt x="126" y="84"/>
                      <a:pt x="145" y="84"/>
                    </a:cubicBezTo>
                    <a:cubicBezTo>
                      <a:pt x="151" y="84"/>
                      <a:pt x="157" y="83"/>
                      <a:pt x="163" y="83"/>
                    </a:cubicBezTo>
                    <a:cubicBezTo>
                      <a:pt x="176" y="82"/>
                      <a:pt x="184" y="81"/>
                      <a:pt x="200" y="78"/>
                    </a:cubicBezTo>
                    <a:cubicBezTo>
                      <a:pt x="201" y="78"/>
                      <a:pt x="205" y="77"/>
                      <a:pt x="207" y="76"/>
                    </a:cubicBezTo>
                    <a:close/>
                    <a:moveTo>
                      <a:pt x="175" y="80"/>
                    </a:moveTo>
                    <a:cubicBezTo>
                      <a:pt x="175" y="80"/>
                      <a:pt x="174" y="80"/>
                      <a:pt x="174" y="80"/>
                    </a:cubicBezTo>
                    <a:cubicBezTo>
                      <a:pt x="166" y="80"/>
                      <a:pt x="159" y="81"/>
                      <a:pt x="151" y="81"/>
                    </a:cubicBezTo>
                    <a:cubicBezTo>
                      <a:pt x="149" y="81"/>
                      <a:pt x="147" y="81"/>
                      <a:pt x="145" y="81"/>
                    </a:cubicBezTo>
                    <a:cubicBezTo>
                      <a:pt x="126" y="82"/>
                      <a:pt x="108" y="81"/>
                      <a:pt x="92" y="80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70" y="78"/>
                      <a:pt x="58" y="75"/>
                      <a:pt x="48" y="70"/>
                    </a:cubicBezTo>
                    <a:cubicBezTo>
                      <a:pt x="46" y="69"/>
                      <a:pt x="46" y="69"/>
                      <a:pt x="46" y="69"/>
                    </a:cubicBezTo>
                    <a:cubicBezTo>
                      <a:pt x="43" y="67"/>
                      <a:pt x="39" y="66"/>
                      <a:pt x="35" y="66"/>
                    </a:cubicBezTo>
                    <a:cubicBezTo>
                      <a:pt x="33" y="66"/>
                      <a:pt x="31" y="68"/>
                      <a:pt x="29" y="69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27" y="70"/>
                      <a:pt x="27" y="70"/>
                      <a:pt x="27" y="70"/>
                    </a:cubicBezTo>
                    <a:cubicBezTo>
                      <a:pt x="25" y="71"/>
                      <a:pt x="23" y="72"/>
                      <a:pt x="21" y="73"/>
                    </a:cubicBezTo>
                    <a:cubicBezTo>
                      <a:pt x="18" y="74"/>
                      <a:pt x="15" y="74"/>
                      <a:pt x="13" y="73"/>
                    </a:cubicBezTo>
                    <a:cubicBezTo>
                      <a:pt x="11" y="72"/>
                      <a:pt x="10" y="71"/>
                      <a:pt x="9" y="69"/>
                    </a:cubicBezTo>
                    <a:cubicBezTo>
                      <a:pt x="9" y="67"/>
                      <a:pt x="9" y="65"/>
                      <a:pt x="10" y="64"/>
                    </a:cubicBezTo>
                    <a:cubicBezTo>
                      <a:pt x="11" y="62"/>
                      <a:pt x="12" y="61"/>
                      <a:pt x="13" y="60"/>
                    </a:cubicBezTo>
                    <a:cubicBezTo>
                      <a:pt x="14" y="59"/>
                      <a:pt x="16" y="57"/>
                      <a:pt x="17" y="56"/>
                    </a:cubicBezTo>
                    <a:cubicBezTo>
                      <a:pt x="17" y="55"/>
                      <a:pt x="19" y="53"/>
                      <a:pt x="17" y="52"/>
                    </a:cubicBezTo>
                    <a:cubicBezTo>
                      <a:pt x="16" y="51"/>
                      <a:pt x="16" y="51"/>
                      <a:pt x="15" y="52"/>
                    </a:cubicBezTo>
                    <a:cubicBezTo>
                      <a:pt x="14" y="52"/>
                      <a:pt x="13" y="53"/>
                      <a:pt x="12" y="53"/>
                    </a:cubicBezTo>
                    <a:cubicBezTo>
                      <a:pt x="11" y="53"/>
                      <a:pt x="9" y="53"/>
                      <a:pt x="8" y="52"/>
                    </a:cubicBezTo>
                    <a:cubicBezTo>
                      <a:pt x="5" y="50"/>
                      <a:pt x="3" y="47"/>
                      <a:pt x="3" y="44"/>
                    </a:cubicBezTo>
                    <a:cubicBezTo>
                      <a:pt x="3" y="40"/>
                      <a:pt x="6" y="38"/>
                      <a:pt x="8" y="37"/>
                    </a:cubicBezTo>
                    <a:cubicBezTo>
                      <a:pt x="9" y="36"/>
                      <a:pt x="9" y="36"/>
                      <a:pt x="9" y="35"/>
                    </a:cubicBezTo>
                    <a:cubicBezTo>
                      <a:pt x="9" y="35"/>
                      <a:pt x="8" y="34"/>
                      <a:pt x="8" y="34"/>
                    </a:cubicBezTo>
                    <a:cubicBezTo>
                      <a:pt x="5" y="34"/>
                      <a:pt x="3" y="33"/>
                      <a:pt x="2" y="31"/>
                    </a:cubicBezTo>
                    <a:cubicBezTo>
                      <a:pt x="2" y="27"/>
                      <a:pt x="4" y="23"/>
                      <a:pt x="7" y="21"/>
                    </a:cubicBezTo>
                    <a:cubicBezTo>
                      <a:pt x="9" y="20"/>
                      <a:pt x="13" y="19"/>
                      <a:pt x="16" y="23"/>
                    </a:cubicBezTo>
                    <a:cubicBezTo>
                      <a:pt x="17" y="23"/>
                      <a:pt x="17" y="24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9" y="20"/>
                      <a:pt x="20" y="18"/>
                      <a:pt x="20" y="16"/>
                    </a:cubicBezTo>
                    <a:cubicBezTo>
                      <a:pt x="22" y="11"/>
                      <a:pt x="22" y="7"/>
                      <a:pt x="27" y="5"/>
                    </a:cubicBezTo>
                    <a:cubicBezTo>
                      <a:pt x="31" y="3"/>
                      <a:pt x="35" y="3"/>
                      <a:pt x="38" y="4"/>
                    </a:cubicBezTo>
                    <a:cubicBezTo>
                      <a:pt x="43" y="5"/>
                      <a:pt x="47" y="9"/>
                      <a:pt x="48" y="15"/>
                    </a:cubicBezTo>
                    <a:cubicBezTo>
                      <a:pt x="49" y="17"/>
                      <a:pt x="49" y="20"/>
                      <a:pt x="48" y="21"/>
                    </a:cubicBezTo>
                    <a:cubicBezTo>
                      <a:pt x="47" y="23"/>
                      <a:pt x="44" y="23"/>
                      <a:pt x="42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38" y="22"/>
                      <a:pt x="34" y="21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0" y="28"/>
                      <a:pt x="28" y="29"/>
                      <a:pt x="27" y="29"/>
                    </a:cubicBezTo>
                    <a:cubicBezTo>
                      <a:pt x="22" y="32"/>
                      <a:pt x="19" y="40"/>
                      <a:pt x="22" y="47"/>
                    </a:cubicBezTo>
                    <a:cubicBezTo>
                      <a:pt x="22" y="48"/>
                      <a:pt x="22" y="48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5" y="54"/>
                      <a:pt x="30" y="59"/>
                      <a:pt x="36" y="60"/>
                    </a:cubicBezTo>
                    <a:cubicBezTo>
                      <a:pt x="41" y="62"/>
                      <a:pt x="47" y="62"/>
                      <a:pt x="51" y="60"/>
                    </a:cubicBezTo>
                    <a:cubicBezTo>
                      <a:pt x="55" y="68"/>
                      <a:pt x="64" y="73"/>
                      <a:pt x="76" y="76"/>
                    </a:cubicBezTo>
                    <a:cubicBezTo>
                      <a:pt x="79" y="77"/>
                      <a:pt x="81" y="77"/>
                      <a:pt x="85" y="78"/>
                    </a:cubicBezTo>
                    <a:cubicBezTo>
                      <a:pt x="88" y="78"/>
                      <a:pt x="92" y="78"/>
                      <a:pt x="96" y="79"/>
                    </a:cubicBezTo>
                    <a:cubicBezTo>
                      <a:pt x="101" y="79"/>
                      <a:pt x="101" y="79"/>
                      <a:pt x="101" y="7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21" y="80"/>
                      <a:pt x="134" y="80"/>
                      <a:pt x="147" y="80"/>
                    </a:cubicBezTo>
                    <a:cubicBezTo>
                      <a:pt x="156" y="79"/>
                      <a:pt x="165" y="79"/>
                      <a:pt x="174" y="79"/>
                    </a:cubicBezTo>
                    <a:cubicBezTo>
                      <a:pt x="177" y="79"/>
                      <a:pt x="180" y="79"/>
                      <a:pt x="182" y="79"/>
                    </a:cubicBezTo>
                    <a:cubicBezTo>
                      <a:pt x="180" y="79"/>
                      <a:pt x="177" y="80"/>
                      <a:pt x="175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000">
                  <a:blipFill dpi="0" rotWithShape="1"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a:blipFill>
                </a:endParaRPr>
              </a:p>
            </p:txBody>
          </p:sp>
        </p:grpSp>
        <p:sp>
          <p:nvSpPr>
            <p:cNvPr id="31" name="椭圆 30"/>
            <p:cNvSpPr/>
            <p:nvPr>
              <p:custDataLst>
                <p:tags r:id="rId22"/>
              </p:custDataLst>
            </p:nvPr>
          </p:nvSpPr>
          <p:spPr>
            <a:xfrm>
              <a:off x="8430" y="5788"/>
              <a:ext cx="1134" cy="11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600" b="1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中</a:t>
              </a:r>
              <a:endParaRPr lang="zh-CN" altLang="en-US" sz="3600" b="1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2" name="椭圆 31"/>
            <p:cNvSpPr/>
            <p:nvPr>
              <p:custDataLst>
                <p:tags r:id="rId23"/>
              </p:custDataLst>
            </p:nvPr>
          </p:nvSpPr>
          <p:spPr>
            <a:xfrm>
              <a:off x="9916" y="5788"/>
              <a:ext cx="1134" cy="11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华</a:t>
              </a:r>
              <a:endParaRPr lang="zh-CN" altLang="en-US" sz="3200" b="1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24"/>
              </p:custDataLst>
            </p:nvPr>
          </p:nvSpPr>
          <p:spPr>
            <a:xfrm>
              <a:off x="11493" y="5788"/>
              <a:ext cx="1134" cy="11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文</a:t>
              </a:r>
              <a:endParaRPr lang="zh-CN" altLang="en-US" sz="3200" b="1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4" name="椭圆 33"/>
            <p:cNvSpPr/>
            <p:nvPr>
              <p:custDataLst>
                <p:tags r:id="rId25"/>
              </p:custDataLst>
            </p:nvPr>
          </p:nvSpPr>
          <p:spPr>
            <a:xfrm>
              <a:off x="13050" y="5788"/>
              <a:ext cx="1134" cy="113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化</a:t>
              </a:r>
              <a:endParaRPr lang="zh-CN" altLang="en-US" sz="3200" b="1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4294967295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4340" y="2740025"/>
            <a:ext cx="3398520" cy="2117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85100" y="205105"/>
            <a:ext cx="3667760" cy="2310130"/>
          </a:xfrm>
          <a:prstGeom prst="rect">
            <a:avLst/>
          </a:prstGeom>
        </p:spPr>
      </p:pic>
      <p:sp>
        <p:nvSpPr>
          <p:cNvPr id="23" name="矩形 22"/>
          <p:cNvSpPr/>
          <p:nvPr>
            <p:custDataLst>
              <p:tags r:id="rId5"/>
            </p:custDataLst>
          </p:nvPr>
        </p:nvSpPr>
        <p:spPr>
          <a:xfrm>
            <a:off x="668655" y="4857750"/>
            <a:ext cx="929576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40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近代中华文化为何会衰微，结合所学历史知识和文化与生活的知识进行思考？</a:t>
            </a:r>
            <a:endParaRPr lang="zh-CN" altLang="en-US" sz="40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575" y="1079500"/>
            <a:ext cx="6153785" cy="257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文本框 60418"/>
          <p:cNvSpPr txBox="1"/>
          <p:nvPr>
            <p:custDataLst>
              <p:tags r:id="rId1"/>
            </p:custDataLst>
          </p:nvPr>
        </p:nvSpPr>
        <p:spPr>
          <a:xfrm>
            <a:off x="1685925" y="1325563"/>
            <a:ext cx="7170738" cy="4921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r>
              <a:rPr lang="zh-CN" altLang="en-US" sz="3200" b="1" noProof="1">
                <a:solidFill>
                  <a:srgbClr val="0A4F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中华文化在近代经历了衰微的原因</a:t>
            </a:r>
            <a:endParaRPr lang="zh-CN" altLang="en-US" sz="3200" b="1" noProof="1">
              <a:solidFill>
                <a:srgbClr val="0A4F6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755" name="文本框 2"/>
          <p:cNvSpPr txBox="1"/>
          <p:nvPr>
            <p:custDataLst>
              <p:tags r:id="rId2"/>
            </p:custDataLst>
          </p:nvPr>
        </p:nvSpPr>
        <p:spPr>
          <a:xfrm>
            <a:off x="1030605" y="1871980"/>
            <a:ext cx="633857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等线" panose="02010600030101010101" charset="-122"/>
              </a:rPr>
              <a:t>（</a:t>
            </a:r>
            <a:r>
              <a:rPr lang="en-US" altLang="zh-CN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等线" panose="02010600030101010101" charset="-122"/>
              </a:rPr>
              <a:t>1</a:t>
            </a:r>
            <a:r>
              <a:rPr lang="zh-CN" altLang="en-US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等线" panose="02010600030101010101" charset="-122"/>
              </a:rPr>
              <a:t>）中国封建统治的日渐没落 </a:t>
            </a:r>
            <a:endParaRPr lang="zh-CN" altLang="en-US" sz="32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等线" panose="02010600030101010101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等线" panose="02010600030101010101" charset="-122"/>
              </a:rPr>
              <a:t>（</a:t>
            </a:r>
            <a:r>
              <a:rPr lang="en-US" altLang="zh-CN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等线" panose="02010600030101010101" charset="-122"/>
              </a:rPr>
              <a:t>2</a:t>
            </a:r>
            <a:r>
              <a:rPr lang="zh-CN" altLang="en-US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等线" panose="02010600030101010101" charset="-122"/>
              </a:rPr>
              <a:t>）西方近代工业文明的冲击 </a:t>
            </a:r>
            <a:endParaRPr lang="zh-CN" altLang="en-US" sz="32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等线" panose="0201060003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654165" y="2043430"/>
            <a:ext cx="44310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 panose="02010600030101010101" charset="-122"/>
              </a:rPr>
              <a:t>——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 panose="02010600030101010101" charset="-122"/>
              </a:rPr>
              <a:t>内因</a:t>
            </a:r>
            <a:r>
              <a:rPr lang="zh-CN" altLang="en-US" sz="3200" b="1">
                <a:solidFill>
                  <a:srgbClr val="0A4F6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 panose="02010600030101010101" charset="-122"/>
              </a:rPr>
              <a:t>（根本原因）</a:t>
            </a:r>
            <a:endParaRPr lang="zh-CN" altLang="en-US" sz="3200" b="1">
              <a:solidFill>
                <a:srgbClr val="0A4F6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等线" panose="0201060003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749415" y="2824480"/>
            <a:ext cx="23120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 panose="02010600030101010101" charset="-122"/>
              </a:rPr>
              <a:t>——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等线" panose="02010600030101010101" charset="-122"/>
              </a:rPr>
              <a:t>外因</a:t>
            </a:r>
            <a:endParaRPr lang="zh-CN" altLang="en-US" sz="3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等线" panose="0201060003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681355" y="3682365"/>
            <a:ext cx="10828655" cy="1173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10000"/>
              </a:lnSpc>
            </a:pPr>
            <a:r>
              <a:rPr lang="zh-CN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　　</a:t>
            </a:r>
            <a:r>
              <a:rPr lang="zh-CN" altLang="zh-CN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一定的文化是由一定的政治、经济所决定的，</a:t>
            </a:r>
            <a:r>
              <a:rPr lang="zh-CN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国家衰落决定文化衰微。</a:t>
            </a:r>
            <a:endParaRPr lang="zh-CN" altLang="zh-CN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4517" name="矩形 64516"/>
          <p:cNvSpPr/>
          <p:nvPr>
            <p:custDataLst>
              <p:tags r:id="rId6"/>
            </p:custDataLst>
          </p:nvPr>
        </p:nvSpPr>
        <p:spPr>
          <a:xfrm>
            <a:off x="2308860" y="5380990"/>
            <a:ext cx="76593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国家衰落 </a:t>
            </a:r>
            <a:r>
              <a:rPr lang="zh-CN" altLang="en-US" sz="3200" b="1">
                <a:solidFill>
                  <a:srgbClr val="6633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 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文化衰微</a:t>
            </a:r>
            <a:endParaRPr lang="zh-CN" altLang="en-US" sz="3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4522" name="右箭头 64521"/>
          <p:cNvSpPr/>
          <p:nvPr>
            <p:custDataLst>
              <p:tags r:id="rId7"/>
            </p:custDataLst>
          </p:nvPr>
        </p:nvSpPr>
        <p:spPr>
          <a:xfrm>
            <a:off x="4502785" y="5451475"/>
            <a:ext cx="2226310" cy="304800"/>
          </a:xfrm>
          <a:prstGeom prst="rightArrow">
            <a:avLst>
              <a:gd name="adj1" fmla="val 39064"/>
              <a:gd name="adj2" fmla="val 105055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</p:spPr>
        <p:txBody>
          <a:bodyPr anchor="t"/>
          <a:lstStyle/>
          <a:p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523" name="右箭头 64522"/>
          <p:cNvSpPr/>
          <p:nvPr>
            <p:custDataLst>
              <p:tags r:id="rId8"/>
            </p:custDataLst>
          </p:nvPr>
        </p:nvSpPr>
        <p:spPr>
          <a:xfrm rot="10800000">
            <a:off x="4442460" y="5721350"/>
            <a:ext cx="2286635" cy="304800"/>
          </a:xfrm>
          <a:prstGeom prst="rightArrow">
            <a:avLst>
              <a:gd name="adj1" fmla="val 39064"/>
              <a:gd name="adj2" fmla="val 95206"/>
            </a:avLst>
          </a:prstGeom>
          <a:solidFill>
            <a:schemeClr val="accent1">
              <a:lumMod val="75000"/>
            </a:schemeClr>
          </a:solidFill>
          <a:ln w="9525">
            <a:noFill/>
          </a:ln>
        </p:spPr>
        <p:txBody>
          <a:bodyPr anchor="t"/>
          <a:lstStyle/>
          <a:p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521" name="矩形 64520"/>
          <p:cNvSpPr/>
          <p:nvPr>
            <p:custDataLst>
              <p:tags r:id="rId9"/>
            </p:custDataLst>
          </p:nvPr>
        </p:nvSpPr>
        <p:spPr>
          <a:xfrm>
            <a:off x="4929505" y="4908550"/>
            <a:ext cx="1143000" cy="583565"/>
          </a:xfrm>
          <a:prstGeom prst="rect">
            <a:avLst/>
          </a:prstGeom>
          <a:noFill/>
          <a:ln w="9525">
            <a:noFill/>
          </a:ln>
          <a:effectLst>
            <a:outerShdw sy="50000" kx="-2453608" rotWithShape="0">
              <a:srgbClr val="868686">
                <a:alpha val="50000"/>
              </a:srgbClr>
            </a:outerShdw>
          </a:effectLst>
        </p:spPr>
        <p:txBody>
          <a:bodyPr anchor="t">
            <a:spAutoFit/>
          </a:bodyPr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决定</a:t>
            </a:r>
            <a:endParaRPr lang="zh-CN" altLang="en-US" sz="3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524" name="矩形 64523"/>
          <p:cNvSpPr/>
          <p:nvPr>
            <p:custDataLst>
              <p:tags r:id="rId10"/>
            </p:custDataLst>
          </p:nvPr>
        </p:nvSpPr>
        <p:spPr>
          <a:xfrm>
            <a:off x="3945255" y="6073775"/>
            <a:ext cx="3416300" cy="583565"/>
          </a:xfrm>
          <a:prstGeom prst="rect">
            <a:avLst/>
          </a:prstGeom>
          <a:noFill/>
          <a:ln w="9525">
            <a:noFill/>
          </a:ln>
          <a:effectLst>
            <a:outerShdw sy="50000" kx="-2453608" rotWithShape="0">
              <a:srgbClr val="868686">
                <a:alpha val="50000"/>
              </a:srgbClr>
            </a:outerShdw>
          </a:effectLst>
        </p:spPr>
        <p:txBody>
          <a:bodyPr wrap="square" anchor="t">
            <a:spAutoFit/>
          </a:bodyPr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反映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反作用</a:t>
            </a:r>
            <a:endParaRPr lang="zh-CN" altLang="en-US" sz="32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124" name="图片 410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lum bright="12000"/>
          </a:blip>
          <a:stretch>
            <a:fillRect/>
          </a:stretch>
        </p:blipFill>
        <p:spPr>
          <a:xfrm>
            <a:off x="501015" y="1311275"/>
            <a:ext cx="844550" cy="455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文本框 14"/>
          <p:cNvSpPr txBox="1"/>
          <p:nvPr>
            <p:custDataLst>
              <p:tags r:id="rId13"/>
            </p:custDataLst>
          </p:nvPr>
        </p:nvSpPr>
        <p:spPr>
          <a:xfrm>
            <a:off x="310515" y="196215"/>
            <a:ext cx="8372475" cy="621030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l"/>
            <a:r>
              <a:rPr lang="zh-CN" altLang="en-US" sz="3600" b="1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三、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救</a:t>
            </a:r>
            <a:r>
              <a:rPr lang="zh-CN" altLang="en-US" sz="3600" b="1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近代中华文化的危亡</a:t>
            </a:r>
            <a:endParaRPr lang="zh-CN" altLang="en-US" sz="3600" b="1">
              <a:solidFill>
                <a:srgbClr val="CE393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4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8" fill="hold" grpId="5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/>
      <p:bldP spid="2" grpId="1"/>
      <p:bldP spid="3" grpId="2"/>
      <p:bldP spid="4" grpId="3"/>
      <p:bldP spid="64517" grpId="4"/>
      <p:bldP spid="64521" grpId="5"/>
      <p:bldP spid="64524" grpId="6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0015" y="3442335"/>
            <a:ext cx="5033645" cy="3115310"/>
          </a:xfrm>
          <a:prstGeom prst="rect">
            <a:avLst/>
          </a:prstGeom>
        </p:spPr>
      </p:pic>
      <p:sp>
        <p:nvSpPr>
          <p:cNvPr id="2" name="Text Box 4"/>
          <p:cNvSpPr/>
          <p:nvPr>
            <p:custDataLst>
              <p:tags r:id="rId3"/>
            </p:custDataLst>
          </p:nvPr>
        </p:nvSpPr>
        <p:spPr>
          <a:xfrm>
            <a:off x="3902075" y="101600"/>
            <a:ext cx="8289925" cy="3107690"/>
          </a:xfrm>
          <a:prstGeom prst="rect">
            <a:avLst/>
          </a:prstGeom>
          <a:solidFill>
            <a:schemeClr val="accent2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/>
              </a:rPr>
              <a:t>       </a:t>
            </a:r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/>
              </a:rPr>
              <a:t>封建地主阶级洋务派，开展了轰轰烈烈的洋务运动，主张中体西用思想；</a:t>
            </a:r>
            <a:endParaRPr lang="zh-CN" altLang="en-US" sz="28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Wingdings" panose="05000000000000000000"/>
            </a:endParaRPr>
          </a:p>
          <a:p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/>
              </a:rPr>
              <a:t>       戊戌变法改革科举制度，废八股,改试策论；设立学校,开办京师大学专堂等</a:t>
            </a:r>
            <a:endParaRPr lang="zh-CN" altLang="en-US" sz="28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Wingdings" panose="05000000000000000000"/>
            </a:endParaRPr>
          </a:p>
          <a:p>
            <a:r>
              <a:rPr lang="zh-CN" altLang="en-US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/>
              </a:rPr>
              <a:t>       新文化运动的兴起，以刘半农、鲁迅为代表的学者指出汉字是“带病的遗产”，疾呼“只有汉字拉丁化一条路可走了！”</a:t>
            </a:r>
            <a:endParaRPr lang="zh-CN" altLang="en-US" sz="28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Wingdings" panose="0500000000000000000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0015" y="101600"/>
            <a:ext cx="3674745" cy="2755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708650" y="3442335"/>
            <a:ext cx="6033770" cy="324104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99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79"/>
                            </p:stCondLst>
                            <p:childTnLst>
                              <p:par>
                                <p:cTn id="2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/>
          <p:nvPr>
            <p:custDataLst>
              <p:tags r:id="rId1"/>
            </p:custDataLst>
          </p:nvPr>
        </p:nvSpPr>
        <p:spPr>
          <a:xfrm>
            <a:off x="5864860" y="3644900"/>
            <a:ext cx="5958205" cy="2861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zh-CN" altLang="en-US" sz="3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/>
              </a:rPr>
              <a:t>党的领导下，马克思主义指引下，</a:t>
            </a:r>
            <a:r>
              <a:rPr lang="zh-CN" altLang="en-US" sz="3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/>
              </a:rPr>
              <a:t>汇聚</a:t>
            </a:r>
            <a:r>
              <a:rPr lang="zh-CN" altLang="en-US" sz="3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/>
              </a:rPr>
              <a:t>无数中华儿女的力量，取得了国家主权的独立和民族的解放，才拯救了中华文化的危亡</a:t>
            </a:r>
            <a:endParaRPr lang="zh-CN" altLang="en-US" sz="36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Wingdings" panose="0500000000000000000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64860" y="652780"/>
            <a:ext cx="5957570" cy="24625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5715000" cy="3981450"/>
          </a:xfrm>
          <a:prstGeom prst="rect">
            <a:avLst/>
          </a:prstGeom>
        </p:spPr>
      </p:pic>
      <p:sp>
        <p:nvSpPr>
          <p:cNvPr id="7" name="Text Box 4"/>
          <p:cNvSpPr/>
          <p:nvPr>
            <p:custDataLst>
              <p:tags r:id="rId6"/>
            </p:custDataLst>
          </p:nvPr>
        </p:nvSpPr>
        <p:spPr>
          <a:xfrm>
            <a:off x="58420" y="4198620"/>
            <a:ext cx="5598795" cy="1568450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zh-CN" altLang="en-US" sz="32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" panose="05000000000000000000"/>
              </a:rPr>
              <a:t>国家主权的独立和完整是任何国家、任何民族推动文化发展前提条件</a:t>
            </a:r>
            <a:endParaRPr lang="zh-CN" altLang="en-US" sz="32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Wingdings" panose="0500000000000000000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 bldLvl="0" animBg="1"/>
      <p:bldP spid="7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632198" y="1326654"/>
            <a:ext cx="7940635" cy="39716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latin typeface="方正黄草简体" panose="02010601030101010101" pitchFamily="65" charset="-122"/>
                <a:ea typeface="方正黄草简体" panose="02010601030101010101" pitchFamily="65" charset="-122"/>
              </a:rPr>
              <a:t>此高斋寥阒，岁晏山深，景翳翳以斜度，风悄悄而乱吟。坐穷檐而后无朋，进一觞以孤斟。步前除以彳亍，荷藜杖于墙阴。蔚有寒梅，谁其封植？未绿叶而先葩，发青枝于宿枿，擢秀敷荣，冰玉一色。胡杂遝乎众草，又芜没于丛棘，匪王孙之见知，羌洁白其何极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latin typeface="方正黄草简体" panose="02010601030101010101" pitchFamily="65" charset="-122"/>
                <a:ea typeface="方正黄草简体" panose="02010601030101010101" pitchFamily="65" charset="-122"/>
              </a:rPr>
              <a:t>?</a:t>
            </a:r>
            <a:endParaRPr lang="zh-CN" altLang="en-US" sz="2800">
              <a:solidFill>
                <a:schemeClr val="tx1">
                  <a:lumMod val="95000"/>
                  <a:lumOff val="5000"/>
                  <a:alpha val="10000"/>
                </a:schemeClr>
              </a:solidFill>
              <a:latin typeface="方正黄草简体" panose="02010601030101010101" pitchFamily="65" charset="-122"/>
              <a:ea typeface="方正黄草简体" panose="02010601030101010101" pitchFamily="65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7953" y="5298239"/>
            <a:ext cx="4343402" cy="1559488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4"/>
            </p:custDataLst>
          </p:nvPr>
        </p:nvSpPr>
        <p:spPr>
          <a:xfrm>
            <a:off x="187325" y="2124075"/>
            <a:ext cx="11750675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6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创</a:t>
            </a:r>
            <a:endParaRPr lang="zh-CN" altLang="en-US" sz="96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600">
                <a:solidFill>
                  <a:srgbClr val="0A4F60"/>
                </a:solidFill>
                <a:latin typeface="华文行楷" panose="02010800040101010101" charset="-122"/>
                <a:ea typeface="华文行楷" panose="02010800040101010101" charset="-122"/>
              </a:rPr>
              <a:t>现代中华文化新辉煌</a:t>
            </a:r>
            <a:endParaRPr lang="zh-CN" altLang="en-US" sz="9600">
              <a:solidFill>
                <a:srgbClr val="0A4F6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6" name="Freeform 5"/>
          <p:cNvSpPr/>
          <p:nvPr>
            <p:custDataLst>
              <p:tags r:id="rId5"/>
            </p:custDataLst>
          </p:nvPr>
        </p:nvSpPr>
        <p:spPr bwMode="auto">
          <a:xfrm flipH="1">
            <a:off x="5883436" y="172355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000"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a:endParaRPr>
          </a:p>
        </p:txBody>
      </p:sp>
      <p:grpSp>
        <p:nvGrpSpPr>
          <p:cNvPr id="27" name="Group 4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 flipH="1">
            <a:off x="3127375" y="0"/>
            <a:ext cx="5655945" cy="1969770"/>
            <a:chOff x="3092" y="656"/>
            <a:chExt cx="1802" cy="627"/>
          </a:xfrm>
          <a:solidFill>
            <a:srgbClr val="C00000"/>
          </a:solidFill>
        </p:grpSpPr>
        <p:sp>
          <p:nvSpPr>
            <p:cNvPr id="28" name="Freeform 5"/>
            <p:cNvSpPr/>
            <p:nvPr>
              <p:custDataLst>
                <p:tags r:id="rId8"/>
              </p:custDataLst>
            </p:nvPr>
          </p:nvSpPr>
          <p:spPr bwMode="auto">
            <a:xfrm flipH="1">
              <a:off x="3802" y="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a:endParaRPr>
            </a:p>
          </p:txBody>
        </p:sp>
        <p:sp>
          <p:nvSpPr>
            <p:cNvPr id="29" name="Freeform 6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3404" y="656"/>
              <a:ext cx="1490" cy="525"/>
            </a:xfrm>
            <a:custGeom>
              <a:avLst/>
              <a:gdLst>
                <a:gd name="T0" fmla="*/ 241 w 382"/>
                <a:gd name="T1" fmla="*/ 91 h 133"/>
                <a:gd name="T2" fmla="*/ 193 w 382"/>
                <a:gd name="T3" fmla="*/ 50 h 133"/>
                <a:gd name="T4" fmla="*/ 215 w 382"/>
                <a:gd name="T5" fmla="*/ 70 h 133"/>
                <a:gd name="T6" fmla="*/ 229 w 382"/>
                <a:gd name="T7" fmla="*/ 42 h 133"/>
                <a:gd name="T8" fmla="*/ 219 w 382"/>
                <a:gd name="T9" fmla="*/ 23 h 133"/>
                <a:gd name="T10" fmla="*/ 172 w 382"/>
                <a:gd name="T11" fmla="*/ 18 h 133"/>
                <a:gd name="T12" fmla="*/ 130 w 382"/>
                <a:gd name="T13" fmla="*/ 32 h 133"/>
                <a:gd name="T14" fmla="*/ 143 w 382"/>
                <a:gd name="T15" fmla="*/ 22 h 133"/>
                <a:gd name="T16" fmla="*/ 103 w 382"/>
                <a:gd name="T17" fmla="*/ 18 h 133"/>
                <a:gd name="T18" fmla="*/ 72 w 382"/>
                <a:gd name="T19" fmla="*/ 18 h 133"/>
                <a:gd name="T20" fmla="*/ 46 w 382"/>
                <a:gd name="T21" fmla="*/ 35 h 133"/>
                <a:gd name="T22" fmla="*/ 15 w 382"/>
                <a:gd name="T23" fmla="*/ 68 h 133"/>
                <a:gd name="T24" fmla="*/ 14 w 382"/>
                <a:gd name="T25" fmla="*/ 108 h 133"/>
                <a:gd name="T26" fmla="*/ 57 w 382"/>
                <a:gd name="T27" fmla="*/ 121 h 133"/>
                <a:gd name="T28" fmla="*/ 140 w 382"/>
                <a:gd name="T29" fmla="*/ 123 h 133"/>
                <a:gd name="T30" fmla="*/ 168 w 382"/>
                <a:gd name="T31" fmla="*/ 119 h 133"/>
                <a:gd name="T32" fmla="*/ 75 w 382"/>
                <a:gd name="T33" fmla="*/ 122 h 133"/>
                <a:gd name="T34" fmla="*/ 51 w 382"/>
                <a:gd name="T35" fmla="*/ 117 h 133"/>
                <a:gd name="T36" fmla="*/ 23 w 382"/>
                <a:gd name="T37" fmla="*/ 124 h 133"/>
                <a:gd name="T38" fmla="*/ 4 w 382"/>
                <a:gd name="T39" fmla="*/ 96 h 133"/>
                <a:gd name="T40" fmla="*/ 19 w 382"/>
                <a:gd name="T41" fmla="*/ 59 h 133"/>
                <a:gd name="T42" fmla="*/ 35 w 382"/>
                <a:gd name="T43" fmla="*/ 36 h 133"/>
                <a:gd name="T44" fmla="*/ 69 w 382"/>
                <a:gd name="T45" fmla="*/ 18 h 133"/>
                <a:gd name="T46" fmla="*/ 95 w 382"/>
                <a:gd name="T47" fmla="*/ 19 h 133"/>
                <a:gd name="T48" fmla="*/ 141 w 382"/>
                <a:gd name="T49" fmla="*/ 16 h 133"/>
                <a:gd name="T50" fmla="*/ 119 w 382"/>
                <a:gd name="T51" fmla="*/ 24 h 133"/>
                <a:gd name="T52" fmla="*/ 158 w 382"/>
                <a:gd name="T53" fmla="*/ 15 h 133"/>
                <a:gd name="T54" fmla="*/ 166 w 382"/>
                <a:gd name="T55" fmla="*/ 36 h 133"/>
                <a:gd name="T56" fmla="*/ 158 w 382"/>
                <a:gd name="T57" fmla="*/ 48 h 133"/>
                <a:gd name="T58" fmla="*/ 158 w 382"/>
                <a:gd name="T59" fmla="*/ 67 h 133"/>
                <a:gd name="T60" fmla="*/ 142 w 382"/>
                <a:gd name="T61" fmla="*/ 77 h 133"/>
                <a:gd name="T62" fmla="*/ 123 w 382"/>
                <a:gd name="T63" fmla="*/ 37 h 133"/>
                <a:gd name="T64" fmla="*/ 123 w 382"/>
                <a:gd name="T65" fmla="*/ 61 h 133"/>
                <a:gd name="T66" fmla="*/ 102 w 382"/>
                <a:gd name="T67" fmla="*/ 72 h 133"/>
                <a:gd name="T68" fmla="*/ 79 w 382"/>
                <a:gd name="T69" fmla="*/ 69 h 133"/>
                <a:gd name="T70" fmla="*/ 49 w 382"/>
                <a:gd name="T71" fmla="*/ 90 h 133"/>
                <a:gd name="T72" fmla="*/ 128 w 382"/>
                <a:gd name="T73" fmla="*/ 117 h 133"/>
                <a:gd name="T74" fmla="*/ 127 w 382"/>
                <a:gd name="T75" fmla="*/ 114 h 133"/>
                <a:gd name="T76" fmla="*/ 50 w 382"/>
                <a:gd name="T77" fmla="*/ 67 h 133"/>
                <a:gd name="T78" fmla="*/ 74 w 382"/>
                <a:gd name="T79" fmla="*/ 70 h 133"/>
                <a:gd name="T80" fmla="*/ 102 w 382"/>
                <a:gd name="T81" fmla="*/ 74 h 133"/>
                <a:gd name="T82" fmla="*/ 125 w 382"/>
                <a:gd name="T83" fmla="*/ 59 h 133"/>
                <a:gd name="T84" fmla="*/ 123 w 382"/>
                <a:gd name="T85" fmla="*/ 40 h 133"/>
                <a:gd name="T86" fmla="*/ 159 w 382"/>
                <a:gd name="T87" fmla="*/ 77 h 133"/>
                <a:gd name="T88" fmla="*/ 200 w 382"/>
                <a:gd name="T89" fmla="*/ 103 h 133"/>
                <a:gd name="T90" fmla="*/ 230 w 382"/>
                <a:gd name="T91" fmla="*/ 104 h 133"/>
                <a:gd name="T92" fmla="*/ 259 w 382"/>
                <a:gd name="T93" fmla="*/ 106 h 133"/>
                <a:gd name="T94" fmla="*/ 382 w 382"/>
                <a:gd name="T95" fmla="*/ 97 h 133"/>
                <a:gd name="T96" fmla="*/ 315 w 382"/>
                <a:gd name="T97" fmla="*/ 97 h 133"/>
                <a:gd name="T98" fmla="*/ 244 w 382"/>
                <a:gd name="T99" fmla="*/ 113 h 133"/>
                <a:gd name="T100" fmla="*/ 219 w 382"/>
                <a:gd name="T101" fmla="*/ 109 h 133"/>
                <a:gd name="T102" fmla="*/ 189 w 382"/>
                <a:gd name="T103" fmla="*/ 92 h 133"/>
                <a:gd name="T104" fmla="*/ 161 w 382"/>
                <a:gd name="T105" fmla="*/ 66 h 133"/>
                <a:gd name="T106" fmla="*/ 156 w 382"/>
                <a:gd name="T107" fmla="*/ 41 h 133"/>
                <a:gd name="T108" fmla="*/ 174 w 382"/>
                <a:gd name="T109" fmla="*/ 31 h 133"/>
                <a:gd name="T110" fmla="*/ 211 w 382"/>
                <a:gd name="T111" fmla="*/ 26 h 133"/>
                <a:gd name="T112" fmla="*/ 220 w 382"/>
                <a:gd name="T113" fmla="*/ 43 h 133"/>
                <a:gd name="T114" fmla="*/ 226 w 382"/>
                <a:gd name="T115" fmla="*/ 64 h 133"/>
                <a:gd name="T116" fmla="*/ 194 w 382"/>
                <a:gd name="T117" fmla="*/ 58 h 133"/>
                <a:gd name="T118" fmla="*/ 200 w 382"/>
                <a:gd name="T119" fmla="*/ 86 h 133"/>
                <a:gd name="T120" fmla="*/ 359 w 382"/>
                <a:gd name="T121" fmla="*/ 94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2" h="133">
                  <a:moveTo>
                    <a:pt x="331" y="89"/>
                  </a:moveTo>
                  <a:cubicBezTo>
                    <a:pt x="322" y="89"/>
                    <a:pt x="313" y="89"/>
                    <a:pt x="304" y="90"/>
                  </a:cubicBezTo>
                  <a:cubicBezTo>
                    <a:pt x="300" y="90"/>
                    <a:pt x="296" y="90"/>
                    <a:pt x="292" y="90"/>
                  </a:cubicBezTo>
                  <a:cubicBezTo>
                    <a:pt x="281" y="91"/>
                    <a:pt x="270" y="92"/>
                    <a:pt x="259" y="92"/>
                  </a:cubicBezTo>
                  <a:cubicBezTo>
                    <a:pt x="253" y="92"/>
                    <a:pt x="247" y="91"/>
                    <a:pt x="241" y="91"/>
                  </a:cubicBezTo>
                  <a:cubicBezTo>
                    <a:pt x="224" y="89"/>
                    <a:pt x="212" y="87"/>
                    <a:pt x="201" y="83"/>
                  </a:cubicBezTo>
                  <a:cubicBezTo>
                    <a:pt x="191" y="79"/>
                    <a:pt x="179" y="74"/>
                    <a:pt x="177" y="64"/>
                  </a:cubicBezTo>
                  <a:cubicBezTo>
                    <a:pt x="176" y="59"/>
                    <a:pt x="178" y="53"/>
                    <a:pt x="183" y="50"/>
                  </a:cubicBezTo>
                  <a:cubicBezTo>
                    <a:pt x="185" y="49"/>
                    <a:pt x="189" y="47"/>
                    <a:pt x="191" y="48"/>
                  </a:cubicBezTo>
                  <a:cubicBezTo>
                    <a:pt x="192" y="48"/>
                    <a:pt x="193" y="49"/>
                    <a:pt x="193" y="50"/>
                  </a:cubicBezTo>
                  <a:cubicBezTo>
                    <a:pt x="194" y="52"/>
                    <a:pt x="193" y="55"/>
                    <a:pt x="192" y="57"/>
                  </a:cubicBezTo>
                  <a:cubicBezTo>
                    <a:pt x="191" y="59"/>
                    <a:pt x="191" y="61"/>
                    <a:pt x="191" y="62"/>
                  </a:cubicBezTo>
                  <a:cubicBezTo>
                    <a:pt x="190" y="67"/>
                    <a:pt x="192" y="71"/>
                    <a:pt x="195" y="74"/>
                  </a:cubicBezTo>
                  <a:cubicBezTo>
                    <a:pt x="198" y="77"/>
                    <a:pt x="202" y="78"/>
                    <a:pt x="207" y="77"/>
                  </a:cubicBezTo>
                  <a:cubicBezTo>
                    <a:pt x="211" y="76"/>
                    <a:pt x="215" y="73"/>
                    <a:pt x="215" y="70"/>
                  </a:cubicBezTo>
                  <a:cubicBezTo>
                    <a:pt x="216" y="65"/>
                    <a:pt x="220" y="65"/>
                    <a:pt x="226" y="66"/>
                  </a:cubicBezTo>
                  <a:cubicBezTo>
                    <a:pt x="230" y="67"/>
                    <a:pt x="235" y="67"/>
                    <a:pt x="238" y="65"/>
                  </a:cubicBezTo>
                  <a:cubicBezTo>
                    <a:pt x="242" y="61"/>
                    <a:pt x="244" y="56"/>
                    <a:pt x="243" y="52"/>
                  </a:cubicBezTo>
                  <a:cubicBezTo>
                    <a:pt x="242" y="47"/>
                    <a:pt x="238" y="44"/>
                    <a:pt x="234" y="43"/>
                  </a:cubicBezTo>
                  <a:cubicBezTo>
                    <a:pt x="233" y="42"/>
                    <a:pt x="231" y="42"/>
                    <a:pt x="229" y="42"/>
                  </a:cubicBezTo>
                  <a:cubicBezTo>
                    <a:pt x="227" y="42"/>
                    <a:pt x="223" y="43"/>
                    <a:pt x="222" y="42"/>
                  </a:cubicBezTo>
                  <a:cubicBezTo>
                    <a:pt x="221" y="41"/>
                    <a:pt x="222" y="39"/>
                    <a:pt x="223" y="37"/>
                  </a:cubicBezTo>
                  <a:cubicBezTo>
                    <a:pt x="224" y="34"/>
                    <a:pt x="224" y="34"/>
                    <a:pt x="224" y="34"/>
                  </a:cubicBezTo>
                  <a:cubicBezTo>
                    <a:pt x="225" y="31"/>
                    <a:pt x="225" y="29"/>
                    <a:pt x="224" y="27"/>
                  </a:cubicBezTo>
                  <a:cubicBezTo>
                    <a:pt x="223" y="25"/>
                    <a:pt x="222" y="24"/>
                    <a:pt x="219" y="23"/>
                  </a:cubicBezTo>
                  <a:cubicBezTo>
                    <a:pt x="216" y="22"/>
                    <a:pt x="213" y="23"/>
                    <a:pt x="211" y="24"/>
                  </a:cubicBezTo>
                  <a:cubicBezTo>
                    <a:pt x="207" y="24"/>
                    <a:pt x="204" y="25"/>
                    <a:pt x="201" y="22"/>
                  </a:cubicBezTo>
                  <a:cubicBezTo>
                    <a:pt x="200" y="21"/>
                    <a:pt x="199" y="20"/>
                    <a:pt x="198" y="19"/>
                  </a:cubicBezTo>
                  <a:cubicBezTo>
                    <a:pt x="196" y="15"/>
                    <a:pt x="193" y="12"/>
                    <a:pt x="188" y="11"/>
                  </a:cubicBezTo>
                  <a:cubicBezTo>
                    <a:pt x="181" y="11"/>
                    <a:pt x="176" y="14"/>
                    <a:pt x="172" y="18"/>
                  </a:cubicBezTo>
                  <a:cubicBezTo>
                    <a:pt x="168" y="14"/>
                    <a:pt x="162" y="12"/>
                    <a:pt x="158" y="12"/>
                  </a:cubicBezTo>
                  <a:cubicBezTo>
                    <a:pt x="155" y="13"/>
                    <a:pt x="152" y="14"/>
                    <a:pt x="150" y="16"/>
                  </a:cubicBezTo>
                  <a:cubicBezTo>
                    <a:pt x="148" y="19"/>
                    <a:pt x="147" y="21"/>
                    <a:pt x="146" y="24"/>
                  </a:cubicBezTo>
                  <a:cubicBezTo>
                    <a:pt x="145" y="26"/>
                    <a:pt x="144" y="29"/>
                    <a:pt x="142" y="31"/>
                  </a:cubicBezTo>
                  <a:cubicBezTo>
                    <a:pt x="140" y="33"/>
                    <a:pt x="136" y="34"/>
                    <a:pt x="130" y="32"/>
                  </a:cubicBezTo>
                  <a:cubicBezTo>
                    <a:pt x="127" y="31"/>
                    <a:pt x="121" y="28"/>
                    <a:pt x="121" y="24"/>
                  </a:cubicBezTo>
                  <a:cubicBezTo>
                    <a:pt x="121" y="22"/>
                    <a:pt x="123" y="20"/>
                    <a:pt x="124" y="20"/>
                  </a:cubicBezTo>
                  <a:cubicBezTo>
                    <a:pt x="125" y="20"/>
                    <a:pt x="125" y="20"/>
                    <a:pt x="125" y="21"/>
                  </a:cubicBezTo>
                  <a:cubicBezTo>
                    <a:pt x="126" y="23"/>
                    <a:pt x="128" y="28"/>
                    <a:pt x="134" y="29"/>
                  </a:cubicBezTo>
                  <a:cubicBezTo>
                    <a:pt x="138" y="30"/>
                    <a:pt x="142" y="27"/>
                    <a:pt x="143" y="22"/>
                  </a:cubicBezTo>
                  <a:cubicBezTo>
                    <a:pt x="143" y="20"/>
                    <a:pt x="144" y="17"/>
                    <a:pt x="143" y="15"/>
                  </a:cubicBezTo>
                  <a:cubicBezTo>
                    <a:pt x="141" y="8"/>
                    <a:pt x="132" y="0"/>
                    <a:pt x="125" y="0"/>
                  </a:cubicBezTo>
                  <a:cubicBezTo>
                    <a:pt x="119" y="0"/>
                    <a:pt x="113" y="1"/>
                    <a:pt x="110" y="7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08" y="13"/>
                    <a:pt x="106" y="17"/>
                    <a:pt x="103" y="18"/>
                  </a:cubicBezTo>
                  <a:cubicBezTo>
                    <a:pt x="101" y="18"/>
                    <a:pt x="99" y="17"/>
                    <a:pt x="96" y="16"/>
                  </a:cubicBezTo>
                  <a:cubicBezTo>
                    <a:pt x="93" y="15"/>
                    <a:pt x="90" y="14"/>
                    <a:pt x="87" y="15"/>
                  </a:cubicBezTo>
                  <a:cubicBezTo>
                    <a:pt x="85" y="15"/>
                    <a:pt x="83" y="17"/>
                    <a:pt x="81" y="18"/>
                  </a:cubicBezTo>
                  <a:cubicBezTo>
                    <a:pt x="79" y="20"/>
                    <a:pt x="76" y="22"/>
                    <a:pt x="74" y="21"/>
                  </a:cubicBezTo>
                  <a:cubicBezTo>
                    <a:pt x="73" y="21"/>
                    <a:pt x="72" y="19"/>
                    <a:pt x="72" y="18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68" y="11"/>
                    <a:pt x="61" y="7"/>
                    <a:pt x="54" y="9"/>
                  </a:cubicBezTo>
                  <a:cubicBezTo>
                    <a:pt x="50" y="11"/>
                    <a:pt x="48" y="15"/>
                    <a:pt x="47" y="22"/>
                  </a:cubicBezTo>
                  <a:cubicBezTo>
                    <a:pt x="47" y="23"/>
                    <a:pt x="48" y="24"/>
                    <a:pt x="48" y="26"/>
                  </a:cubicBezTo>
                  <a:cubicBezTo>
                    <a:pt x="48" y="29"/>
                    <a:pt x="49" y="33"/>
                    <a:pt x="46" y="35"/>
                  </a:cubicBezTo>
                  <a:cubicBezTo>
                    <a:pt x="44" y="37"/>
                    <a:pt x="40" y="35"/>
                    <a:pt x="36" y="33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5" y="29"/>
                    <a:pt x="19" y="31"/>
                    <a:pt x="15" y="36"/>
                  </a:cubicBezTo>
                  <a:cubicBezTo>
                    <a:pt x="12" y="42"/>
                    <a:pt x="12" y="52"/>
                    <a:pt x="17" y="57"/>
                  </a:cubicBezTo>
                  <a:cubicBezTo>
                    <a:pt x="14" y="60"/>
                    <a:pt x="14" y="63"/>
                    <a:pt x="15" y="68"/>
                  </a:cubicBezTo>
                  <a:cubicBezTo>
                    <a:pt x="15" y="70"/>
                    <a:pt x="15" y="72"/>
                    <a:pt x="14" y="74"/>
                  </a:cubicBezTo>
                  <a:cubicBezTo>
                    <a:pt x="13" y="75"/>
                    <a:pt x="12" y="76"/>
                    <a:pt x="10" y="77"/>
                  </a:cubicBezTo>
                  <a:cubicBezTo>
                    <a:pt x="9" y="77"/>
                    <a:pt x="7" y="78"/>
                    <a:pt x="6" y="79"/>
                  </a:cubicBezTo>
                  <a:cubicBezTo>
                    <a:pt x="1" y="83"/>
                    <a:pt x="0" y="91"/>
                    <a:pt x="2" y="97"/>
                  </a:cubicBezTo>
                  <a:cubicBezTo>
                    <a:pt x="4" y="102"/>
                    <a:pt x="8" y="106"/>
                    <a:pt x="14" y="108"/>
                  </a:cubicBezTo>
                  <a:cubicBezTo>
                    <a:pt x="15" y="108"/>
                    <a:pt x="17" y="109"/>
                    <a:pt x="19" y="109"/>
                  </a:cubicBezTo>
                  <a:cubicBezTo>
                    <a:pt x="17" y="115"/>
                    <a:pt x="18" y="121"/>
                    <a:pt x="20" y="125"/>
                  </a:cubicBezTo>
                  <a:cubicBezTo>
                    <a:pt x="24" y="131"/>
                    <a:pt x="31" y="133"/>
                    <a:pt x="38" y="132"/>
                  </a:cubicBezTo>
                  <a:cubicBezTo>
                    <a:pt x="45" y="131"/>
                    <a:pt x="52" y="126"/>
                    <a:pt x="54" y="119"/>
                  </a:cubicBezTo>
                  <a:cubicBezTo>
                    <a:pt x="55" y="119"/>
                    <a:pt x="56" y="120"/>
                    <a:pt x="57" y="121"/>
                  </a:cubicBezTo>
                  <a:cubicBezTo>
                    <a:pt x="61" y="123"/>
                    <a:pt x="65" y="126"/>
                    <a:pt x="72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9" y="124"/>
                    <a:pt x="82" y="124"/>
                    <a:pt x="86" y="125"/>
                  </a:cubicBezTo>
                  <a:cubicBezTo>
                    <a:pt x="102" y="131"/>
                    <a:pt x="118" y="128"/>
                    <a:pt x="133" y="125"/>
                  </a:cubicBezTo>
                  <a:cubicBezTo>
                    <a:pt x="140" y="123"/>
                    <a:pt x="140" y="123"/>
                    <a:pt x="140" y="123"/>
                  </a:cubicBezTo>
                  <a:cubicBezTo>
                    <a:pt x="146" y="122"/>
                    <a:pt x="152" y="121"/>
                    <a:pt x="158" y="120"/>
                  </a:cubicBezTo>
                  <a:cubicBezTo>
                    <a:pt x="160" y="120"/>
                    <a:pt x="162" y="120"/>
                    <a:pt x="163" y="120"/>
                  </a:cubicBezTo>
                  <a:cubicBezTo>
                    <a:pt x="166" y="120"/>
                    <a:pt x="169" y="120"/>
                    <a:pt x="172" y="119"/>
                  </a:cubicBezTo>
                  <a:cubicBezTo>
                    <a:pt x="173" y="119"/>
                    <a:pt x="175" y="120"/>
                    <a:pt x="174" y="119"/>
                  </a:cubicBezTo>
                  <a:cubicBezTo>
                    <a:pt x="173" y="119"/>
                    <a:pt x="168" y="119"/>
                    <a:pt x="168" y="119"/>
                  </a:cubicBezTo>
                  <a:cubicBezTo>
                    <a:pt x="159" y="118"/>
                    <a:pt x="150" y="119"/>
                    <a:pt x="142" y="121"/>
                  </a:cubicBezTo>
                  <a:cubicBezTo>
                    <a:pt x="139" y="121"/>
                    <a:pt x="137" y="122"/>
                    <a:pt x="134" y="122"/>
                  </a:cubicBezTo>
                  <a:cubicBezTo>
                    <a:pt x="122" y="124"/>
                    <a:pt x="110" y="127"/>
                    <a:pt x="97" y="125"/>
                  </a:cubicBezTo>
                  <a:cubicBezTo>
                    <a:pt x="94" y="125"/>
                    <a:pt x="90" y="124"/>
                    <a:pt x="87" y="123"/>
                  </a:cubicBezTo>
                  <a:cubicBezTo>
                    <a:pt x="83" y="121"/>
                    <a:pt x="79" y="122"/>
                    <a:pt x="75" y="122"/>
                  </a:cubicBezTo>
                  <a:cubicBezTo>
                    <a:pt x="71" y="123"/>
                    <a:pt x="71" y="123"/>
                    <a:pt x="71" y="123"/>
                  </a:cubicBezTo>
                  <a:cubicBezTo>
                    <a:pt x="66" y="123"/>
                    <a:pt x="63" y="121"/>
                    <a:pt x="59" y="118"/>
                  </a:cubicBezTo>
                  <a:cubicBezTo>
                    <a:pt x="57" y="117"/>
                    <a:pt x="55" y="116"/>
                    <a:pt x="54" y="115"/>
                  </a:cubicBezTo>
                  <a:cubicBezTo>
                    <a:pt x="53" y="115"/>
                    <a:pt x="52" y="115"/>
                    <a:pt x="52" y="115"/>
                  </a:cubicBezTo>
                  <a:cubicBezTo>
                    <a:pt x="51" y="115"/>
                    <a:pt x="51" y="117"/>
                    <a:pt x="51" y="117"/>
                  </a:cubicBezTo>
                  <a:cubicBezTo>
                    <a:pt x="51" y="118"/>
                    <a:pt x="51" y="119"/>
                    <a:pt x="51" y="119"/>
                  </a:cubicBezTo>
                  <a:cubicBezTo>
                    <a:pt x="50" y="121"/>
                    <a:pt x="50" y="122"/>
                    <a:pt x="49" y="123"/>
                  </a:cubicBezTo>
                  <a:cubicBezTo>
                    <a:pt x="47" y="125"/>
                    <a:pt x="45" y="127"/>
                    <a:pt x="42" y="128"/>
                  </a:cubicBezTo>
                  <a:cubicBezTo>
                    <a:pt x="41" y="129"/>
                    <a:pt x="39" y="129"/>
                    <a:pt x="38" y="129"/>
                  </a:cubicBezTo>
                  <a:cubicBezTo>
                    <a:pt x="31" y="131"/>
                    <a:pt x="26" y="129"/>
                    <a:pt x="23" y="124"/>
                  </a:cubicBezTo>
                  <a:cubicBezTo>
                    <a:pt x="21" y="121"/>
                    <a:pt x="20" y="117"/>
                    <a:pt x="21" y="114"/>
                  </a:cubicBezTo>
                  <a:cubicBezTo>
                    <a:pt x="21" y="112"/>
                    <a:pt x="22" y="110"/>
                    <a:pt x="22" y="108"/>
                  </a:cubicBezTo>
                  <a:cubicBezTo>
                    <a:pt x="22" y="107"/>
                    <a:pt x="21" y="106"/>
                    <a:pt x="19" y="106"/>
                  </a:cubicBezTo>
                  <a:cubicBezTo>
                    <a:pt x="18" y="106"/>
                    <a:pt x="16" y="106"/>
                    <a:pt x="15" y="105"/>
                  </a:cubicBezTo>
                  <a:cubicBezTo>
                    <a:pt x="10" y="104"/>
                    <a:pt x="6" y="100"/>
                    <a:pt x="4" y="96"/>
                  </a:cubicBezTo>
                  <a:cubicBezTo>
                    <a:pt x="3" y="91"/>
                    <a:pt x="4" y="84"/>
                    <a:pt x="8" y="81"/>
                  </a:cubicBezTo>
                  <a:cubicBezTo>
                    <a:pt x="9" y="80"/>
                    <a:pt x="10" y="80"/>
                    <a:pt x="11" y="79"/>
                  </a:cubicBezTo>
                  <a:cubicBezTo>
                    <a:pt x="13" y="78"/>
                    <a:pt x="15" y="77"/>
                    <a:pt x="16" y="76"/>
                  </a:cubicBezTo>
                  <a:cubicBezTo>
                    <a:pt x="18" y="73"/>
                    <a:pt x="18" y="70"/>
                    <a:pt x="17" y="67"/>
                  </a:cubicBezTo>
                  <a:cubicBezTo>
                    <a:pt x="17" y="65"/>
                    <a:pt x="17" y="61"/>
                    <a:pt x="19" y="59"/>
                  </a:cubicBezTo>
                  <a:cubicBezTo>
                    <a:pt x="22" y="57"/>
                    <a:pt x="17" y="54"/>
                    <a:pt x="16" y="52"/>
                  </a:cubicBezTo>
                  <a:cubicBezTo>
                    <a:pt x="15" y="49"/>
                    <a:pt x="15" y="46"/>
                    <a:pt x="16" y="43"/>
                  </a:cubicBezTo>
                  <a:cubicBezTo>
                    <a:pt x="16" y="41"/>
                    <a:pt x="17" y="39"/>
                    <a:pt x="18" y="38"/>
                  </a:cubicBezTo>
                  <a:cubicBezTo>
                    <a:pt x="21" y="33"/>
                    <a:pt x="26" y="32"/>
                    <a:pt x="33" y="35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7"/>
                    <a:pt x="44" y="40"/>
                    <a:pt x="48" y="37"/>
                  </a:cubicBezTo>
                  <a:cubicBezTo>
                    <a:pt x="51" y="34"/>
                    <a:pt x="51" y="29"/>
                    <a:pt x="50" y="25"/>
                  </a:cubicBezTo>
                  <a:cubicBezTo>
                    <a:pt x="50" y="24"/>
                    <a:pt x="50" y="23"/>
                    <a:pt x="50" y="22"/>
                  </a:cubicBezTo>
                  <a:cubicBezTo>
                    <a:pt x="50" y="18"/>
                    <a:pt x="51" y="13"/>
                    <a:pt x="55" y="12"/>
                  </a:cubicBezTo>
                  <a:cubicBezTo>
                    <a:pt x="60" y="10"/>
                    <a:pt x="66" y="14"/>
                    <a:pt x="69" y="18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70" y="21"/>
                    <a:pt x="71" y="23"/>
                    <a:pt x="73" y="23"/>
                  </a:cubicBezTo>
                  <a:cubicBezTo>
                    <a:pt x="76" y="25"/>
                    <a:pt x="80" y="22"/>
                    <a:pt x="83" y="20"/>
                  </a:cubicBezTo>
                  <a:cubicBezTo>
                    <a:pt x="85" y="19"/>
                    <a:pt x="86" y="18"/>
                    <a:pt x="88" y="17"/>
                  </a:cubicBezTo>
                  <a:cubicBezTo>
                    <a:pt x="90" y="17"/>
                    <a:pt x="92" y="18"/>
                    <a:pt x="95" y="19"/>
                  </a:cubicBezTo>
                  <a:cubicBezTo>
                    <a:pt x="98" y="20"/>
                    <a:pt x="101" y="21"/>
                    <a:pt x="104" y="20"/>
                  </a:cubicBezTo>
                  <a:cubicBezTo>
                    <a:pt x="108" y="19"/>
                    <a:pt x="110" y="14"/>
                    <a:pt x="111" y="11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5" y="4"/>
                    <a:pt x="118" y="2"/>
                    <a:pt x="125" y="2"/>
                  </a:cubicBezTo>
                  <a:cubicBezTo>
                    <a:pt x="131" y="2"/>
                    <a:pt x="139" y="10"/>
                    <a:pt x="141" y="16"/>
                  </a:cubicBezTo>
                  <a:cubicBezTo>
                    <a:pt x="141" y="18"/>
                    <a:pt x="141" y="20"/>
                    <a:pt x="141" y="21"/>
                  </a:cubicBezTo>
                  <a:cubicBezTo>
                    <a:pt x="140" y="24"/>
                    <a:pt x="137" y="27"/>
                    <a:pt x="134" y="27"/>
                  </a:cubicBezTo>
                  <a:cubicBezTo>
                    <a:pt x="131" y="26"/>
                    <a:pt x="129" y="24"/>
                    <a:pt x="128" y="20"/>
                  </a:cubicBezTo>
                  <a:cubicBezTo>
                    <a:pt x="127" y="17"/>
                    <a:pt x="125" y="17"/>
                    <a:pt x="124" y="17"/>
                  </a:cubicBezTo>
                  <a:cubicBezTo>
                    <a:pt x="121" y="17"/>
                    <a:pt x="119" y="21"/>
                    <a:pt x="119" y="24"/>
                  </a:cubicBezTo>
                  <a:cubicBezTo>
                    <a:pt x="118" y="29"/>
                    <a:pt x="124" y="33"/>
                    <a:pt x="130" y="34"/>
                  </a:cubicBezTo>
                  <a:cubicBezTo>
                    <a:pt x="136" y="36"/>
                    <a:pt x="141" y="36"/>
                    <a:pt x="144" y="33"/>
                  </a:cubicBezTo>
                  <a:cubicBezTo>
                    <a:pt x="147" y="30"/>
                    <a:pt x="148" y="27"/>
                    <a:pt x="149" y="25"/>
                  </a:cubicBezTo>
                  <a:cubicBezTo>
                    <a:pt x="149" y="22"/>
                    <a:pt x="150" y="20"/>
                    <a:pt x="152" y="18"/>
                  </a:cubicBezTo>
                  <a:cubicBezTo>
                    <a:pt x="153" y="16"/>
                    <a:pt x="156" y="15"/>
                    <a:pt x="158" y="15"/>
                  </a:cubicBezTo>
                  <a:cubicBezTo>
                    <a:pt x="162" y="15"/>
                    <a:pt x="167" y="17"/>
                    <a:pt x="170" y="20"/>
                  </a:cubicBezTo>
                  <a:cubicBezTo>
                    <a:pt x="170" y="20"/>
                    <a:pt x="171" y="20"/>
                    <a:pt x="171" y="20"/>
                  </a:cubicBezTo>
                  <a:cubicBezTo>
                    <a:pt x="171" y="21"/>
                    <a:pt x="171" y="21"/>
                    <a:pt x="172" y="22"/>
                  </a:cubicBezTo>
                  <a:cubicBezTo>
                    <a:pt x="173" y="25"/>
                    <a:pt x="172" y="28"/>
                    <a:pt x="172" y="30"/>
                  </a:cubicBezTo>
                  <a:cubicBezTo>
                    <a:pt x="170" y="36"/>
                    <a:pt x="168" y="37"/>
                    <a:pt x="166" y="36"/>
                  </a:cubicBezTo>
                  <a:cubicBezTo>
                    <a:pt x="165" y="36"/>
                    <a:pt x="164" y="36"/>
                    <a:pt x="163" y="35"/>
                  </a:cubicBezTo>
                  <a:cubicBezTo>
                    <a:pt x="161" y="34"/>
                    <a:pt x="158" y="33"/>
                    <a:pt x="156" y="34"/>
                  </a:cubicBezTo>
                  <a:cubicBezTo>
                    <a:pt x="155" y="35"/>
                    <a:pt x="154" y="35"/>
                    <a:pt x="154" y="37"/>
                  </a:cubicBezTo>
                  <a:cubicBezTo>
                    <a:pt x="153" y="39"/>
                    <a:pt x="153" y="41"/>
                    <a:pt x="154" y="42"/>
                  </a:cubicBezTo>
                  <a:cubicBezTo>
                    <a:pt x="155" y="44"/>
                    <a:pt x="156" y="46"/>
                    <a:pt x="158" y="48"/>
                  </a:cubicBezTo>
                  <a:cubicBezTo>
                    <a:pt x="160" y="50"/>
                    <a:pt x="160" y="50"/>
                    <a:pt x="160" y="50"/>
                  </a:cubicBezTo>
                  <a:cubicBezTo>
                    <a:pt x="162" y="51"/>
                    <a:pt x="164" y="54"/>
                    <a:pt x="165" y="56"/>
                  </a:cubicBezTo>
                  <a:cubicBezTo>
                    <a:pt x="165" y="58"/>
                    <a:pt x="163" y="59"/>
                    <a:pt x="162" y="61"/>
                  </a:cubicBezTo>
                  <a:cubicBezTo>
                    <a:pt x="160" y="62"/>
                    <a:pt x="159" y="63"/>
                    <a:pt x="158" y="65"/>
                  </a:cubicBezTo>
                  <a:cubicBezTo>
                    <a:pt x="158" y="66"/>
                    <a:pt x="158" y="67"/>
                    <a:pt x="158" y="67"/>
                  </a:cubicBezTo>
                  <a:cubicBezTo>
                    <a:pt x="158" y="68"/>
                    <a:pt x="158" y="69"/>
                    <a:pt x="158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6" y="78"/>
                    <a:pt x="154" y="80"/>
                    <a:pt x="151" y="80"/>
                  </a:cubicBezTo>
                  <a:cubicBezTo>
                    <a:pt x="148" y="80"/>
                    <a:pt x="144" y="79"/>
                    <a:pt x="142" y="77"/>
                  </a:cubicBezTo>
                  <a:cubicBezTo>
                    <a:pt x="141" y="76"/>
                    <a:pt x="139" y="74"/>
                    <a:pt x="139" y="71"/>
                  </a:cubicBezTo>
                  <a:cubicBezTo>
                    <a:pt x="139" y="68"/>
                    <a:pt x="140" y="65"/>
                    <a:pt x="142" y="63"/>
                  </a:cubicBezTo>
                  <a:cubicBezTo>
                    <a:pt x="142" y="62"/>
                    <a:pt x="143" y="61"/>
                    <a:pt x="145" y="61"/>
                  </a:cubicBezTo>
                  <a:cubicBezTo>
                    <a:pt x="147" y="60"/>
                    <a:pt x="148" y="60"/>
                    <a:pt x="147" y="57"/>
                  </a:cubicBezTo>
                  <a:cubicBezTo>
                    <a:pt x="146" y="46"/>
                    <a:pt x="137" y="39"/>
                    <a:pt x="123" y="37"/>
                  </a:cubicBezTo>
                  <a:cubicBezTo>
                    <a:pt x="115" y="37"/>
                    <a:pt x="108" y="39"/>
                    <a:pt x="103" y="44"/>
                  </a:cubicBezTo>
                  <a:cubicBezTo>
                    <a:pt x="101" y="47"/>
                    <a:pt x="100" y="49"/>
                    <a:pt x="100" y="51"/>
                  </a:cubicBezTo>
                  <a:cubicBezTo>
                    <a:pt x="100" y="53"/>
                    <a:pt x="102" y="55"/>
                    <a:pt x="104" y="56"/>
                  </a:cubicBezTo>
                  <a:cubicBezTo>
                    <a:pt x="107" y="57"/>
                    <a:pt x="110" y="57"/>
                    <a:pt x="113" y="58"/>
                  </a:cubicBezTo>
                  <a:cubicBezTo>
                    <a:pt x="117" y="58"/>
                    <a:pt x="121" y="59"/>
                    <a:pt x="123" y="61"/>
                  </a:cubicBezTo>
                  <a:cubicBezTo>
                    <a:pt x="125" y="62"/>
                    <a:pt x="126" y="64"/>
                    <a:pt x="126" y="66"/>
                  </a:cubicBezTo>
                  <a:cubicBezTo>
                    <a:pt x="125" y="69"/>
                    <a:pt x="123" y="72"/>
                    <a:pt x="120" y="73"/>
                  </a:cubicBezTo>
                  <a:cubicBezTo>
                    <a:pt x="118" y="75"/>
                    <a:pt x="115" y="75"/>
                    <a:pt x="112" y="74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07" y="72"/>
                    <a:pt x="104" y="71"/>
                    <a:pt x="102" y="72"/>
                  </a:cubicBezTo>
                  <a:cubicBezTo>
                    <a:pt x="96" y="72"/>
                    <a:pt x="95" y="76"/>
                    <a:pt x="94" y="79"/>
                  </a:cubicBezTo>
                  <a:cubicBezTo>
                    <a:pt x="93" y="81"/>
                    <a:pt x="93" y="83"/>
                    <a:pt x="91" y="84"/>
                  </a:cubicBezTo>
                  <a:cubicBezTo>
                    <a:pt x="88" y="88"/>
                    <a:pt x="81" y="89"/>
                    <a:pt x="77" y="86"/>
                  </a:cubicBezTo>
                  <a:cubicBezTo>
                    <a:pt x="72" y="82"/>
                    <a:pt x="73" y="76"/>
                    <a:pt x="77" y="72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2" y="66"/>
                    <a:pt x="85" y="63"/>
                    <a:pt x="85" y="59"/>
                  </a:cubicBezTo>
                  <a:cubicBezTo>
                    <a:pt x="85" y="57"/>
                    <a:pt x="84" y="56"/>
                    <a:pt x="82" y="54"/>
                  </a:cubicBezTo>
                  <a:cubicBezTo>
                    <a:pt x="77" y="50"/>
                    <a:pt x="69" y="50"/>
                    <a:pt x="63" y="52"/>
                  </a:cubicBezTo>
                  <a:cubicBezTo>
                    <a:pt x="56" y="54"/>
                    <a:pt x="51" y="59"/>
                    <a:pt x="48" y="66"/>
                  </a:cubicBezTo>
                  <a:cubicBezTo>
                    <a:pt x="45" y="74"/>
                    <a:pt x="45" y="83"/>
                    <a:pt x="49" y="90"/>
                  </a:cubicBezTo>
                  <a:cubicBezTo>
                    <a:pt x="58" y="104"/>
                    <a:pt x="75" y="109"/>
                    <a:pt x="88" y="112"/>
                  </a:cubicBezTo>
                  <a:cubicBezTo>
                    <a:pt x="94" y="113"/>
                    <a:pt x="94" y="113"/>
                    <a:pt x="94" y="113"/>
                  </a:cubicBezTo>
                  <a:cubicBezTo>
                    <a:pt x="100" y="114"/>
                    <a:pt x="100" y="114"/>
                    <a:pt x="100" y="114"/>
                  </a:cubicBezTo>
                  <a:cubicBezTo>
                    <a:pt x="109" y="116"/>
                    <a:pt x="117" y="117"/>
                    <a:pt x="127" y="117"/>
                  </a:cubicBezTo>
                  <a:cubicBezTo>
                    <a:pt x="128" y="117"/>
                    <a:pt x="128" y="117"/>
                    <a:pt x="128" y="117"/>
                  </a:cubicBezTo>
                  <a:cubicBezTo>
                    <a:pt x="144" y="117"/>
                    <a:pt x="162" y="115"/>
                    <a:pt x="178" y="117"/>
                  </a:cubicBezTo>
                  <a:cubicBezTo>
                    <a:pt x="183" y="117"/>
                    <a:pt x="192" y="118"/>
                    <a:pt x="193" y="119"/>
                  </a:cubicBezTo>
                  <a:cubicBezTo>
                    <a:pt x="190" y="117"/>
                    <a:pt x="183" y="116"/>
                    <a:pt x="178" y="116"/>
                  </a:cubicBezTo>
                  <a:cubicBezTo>
                    <a:pt x="161" y="113"/>
                    <a:pt x="144" y="114"/>
                    <a:pt x="128" y="114"/>
                  </a:cubicBezTo>
                  <a:cubicBezTo>
                    <a:pt x="127" y="114"/>
                    <a:pt x="127" y="114"/>
                    <a:pt x="127" y="114"/>
                  </a:cubicBezTo>
                  <a:cubicBezTo>
                    <a:pt x="118" y="114"/>
                    <a:pt x="109" y="114"/>
                    <a:pt x="101" y="112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88" y="109"/>
                    <a:pt x="88" y="109"/>
                    <a:pt x="88" y="109"/>
                  </a:cubicBezTo>
                  <a:cubicBezTo>
                    <a:pt x="75" y="106"/>
                    <a:pt x="59" y="102"/>
                    <a:pt x="51" y="88"/>
                  </a:cubicBezTo>
                  <a:cubicBezTo>
                    <a:pt x="48" y="82"/>
                    <a:pt x="48" y="74"/>
                    <a:pt x="50" y="67"/>
                  </a:cubicBezTo>
                  <a:cubicBezTo>
                    <a:pt x="53" y="61"/>
                    <a:pt x="58" y="56"/>
                    <a:pt x="64" y="54"/>
                  </a:cubicBezTo>
                  <a:cubicBezTo>
                    <a:pt x="69" y="52"/>
                    <a:pt x="77" y="53"/>
                    <a:pt x="80" y="56"/>
                  </a:cubicBezTo>
                  <a:cubicBezTo>
                    <a:pt x="82" y="57"/>
                    <a:pt x="82" y="58"/>
                    <a:pt x="82" y="59"/>
                  </a:cubicBezTo>
                  <a:cubicBezTo>
                    <a:pt x="82" y="62"/>
                    <a:pt x="80" y="65"/>
                    <a:pt x="77" y="67"/>
                  </a:cubicBezTo>
                  <a:cubicBezTo>
                    <a:pt x="74" y="70"/>
                    <a:pt x="74" y="70"/>
                    <a:pt x="74" y="70"/>
                  </a:cubicBezTo>
                  <a:cubicBezTo>
                    <a:pt x="71" y="75"/>
                    <a:pt x="69" y="83"/>
                    <a:pt x="75" y="87"/>
                  </a:cubicBezTo>
                  <a:cubicBezTo>
                    <a:pt x="80" y="92"/>
                    <a:pt x="88" y="91"/>
                    <a:pt x="93" y="86"/>
                  </a:cubicBezTo>
                  <a:cubicBezTo>
                    <a:pt x="95" y="84"/>
                    <a:pt x="96" y="82"/>
                    <a:pt x="96" y="80"/>
                  </a:cubicBezTo>
                  <a:cubicBezTo>
                    <a:pt x="97" y="77"/>
                    <a:pt x="98" y="75"/>
                    <a:pt x="102" y="74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4" y="74"/>
                    <a:pt x="106" y="75"/>
                    <a:pt x="108" y="76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5" y="77"/>
                    <a:pt x="118" y="78"/>
                    <a:pt x="122" y="76"/>
                  </a:cubicBezTo>
                  <a:cubicBezTo>
                    <a:pt x="125" y="73"/>
                    <a:pt x="128" y="70"/>
                    <a:pt x="128" y="66"/>
                  </a:cubicBezTo>
                  <a:cubicBezTo>
                    <a:pt x="128" y="63"/>
                    <a:pt x="127" y="61"/>
                    <a:pt x="125" y="59"/>
                  </a:cubicBezTo>
                  <a:cubicBezTo>
                    <a:pt x="122" y="56"/>
                    <a:pt x="117" y="56"/>
                    <a:pt x="113" y="55"/>
                  </a:cubicBezTo>
                  <a:cubicBezTo>
                    <a:pt x="110" y="55"/>
                    <a:pt x="108" y="55"/>
                    <a:pt x="105" y="53"/>
                  </a:cubicBezTo>
                  <a:cubicBezTo>
                    <a:pt x="104" y="53"/>
                    <a:pt x="103" y="52"/>
                    <a:pt x="103" y="51"/>
                  </a:cubicBezTo>
                  <a:cubicBezTo>
                    <a:pt x="102" y="50"/>
                    <a:pt x="103" y="48"/>
                    <a:pt x="105" y="46"/>
                  </a:cubicBezTo>
                  <a:cubicBezTo>
                    <a:pt x="109" y="41"/>
                    <a:pt x="116" y="39"/>
                    <a:pt x="123" y="40"/>
                  </a:cubicBezTo>
                  <a:cubicBezTo>
                    <a:pt x="136" y="41"/>
                    <a:pt x="144" y="48"/>
                    <a:pt x="145" y="58"/>
                  </a:cubicBezTo>
                  <a:cubicBezTo>
                    <a:pt x="139" y="60"/>
                    <a:pt x="137" y="64"/>
                    <a:pt x="137" y="71"/>
                  </a:cubicBezTo>
                  <a:cubicBezTo>
                    <a:pt x="137" y="74"/>
                    <a:pt x="138" y="77"/>
                    <a:pt x="140" y="79"/>
                  </a:cubicBezTo>
                  <a:cubicBezTo>
                    <a:pt x="143" y="82"/>
                    <a:pt x="147" y="83"/>
                    <a:pt x="151" y="83"/>
                  </a:cubicBezTo>
                  <a:cubicBezTo>
                    <a:pt x="155" y="82"/>
                    <a:pt x="157" y="81"/>
                    <a:pt x="159" y="77"/>
                  </a:cubicBezTo>
                  <a:cubicBezTo>
                    <a:pt x="162" y="82"/>
                    <a:pt x="167" y="86"/>
                    <a:pt x="170" y="87"/>
                  </a:cubicBezTo>
                  <a:cubicBezTo>
                    <a:pt x="174" y="90"/>
                    <a:pt x="178" y="92"/>
                    <a:pt x="184" y="94"/>
                  </a:cubicBezTo>
                  <a:cubicBezTo>
                    <a:pt x="188" y="95"/>
                    <a:pt x="188" y="95"/>
                    <a:pt x="188" y="95"/>
                  </a:cubicBezTo>
                  <a:cubicBezTo>
                    <a:pt x="192" y="95"/>
                    <a:pt x="195" y="96"/>
                    <a:pt x="197" y="98"/>
                  </a:cubicBezTo>
                  <a:cubicBezTo>
                    <a:pt x="199" y="99"/>
                    <a:pt x="199" y="101"/>
                    <a:pt x="200" y="103"/>
                  </a:cubicBezTo>
                  <a:cubicBezTo>
                    <a:pt x="200" y="106"/>
                    <a:pt x="200" y="106"/>
                    <a:pt x="200" y="106"/>
                  </a:cubicBezTo>
                  <a:cubicBezTo>
                    <a:pt x="202" y="109"/>
                    <a:pt x="204" y="112"/>
                    <a:pt x="208" y="113"/>
                  </a:cubicBezTo>
                  <a:cubicBezTo>
                    <a:pt x="212" y="114"/>
                    <a:pt x="217" y="114"/>
                    <a:pt x="220" y="112"/>
                  </a:cubicBezTo>
                  <a:cubicBezTo>
                    <a:pt x="222" y="111"/>
                    <a:pt x="223" y="109"/>
                    <a:pt x="224" y="108"/>
                  </a:cubicBezTo>
                  <a:cubicBezTo>
                    <a:pt x="226" y="106"/>
                    <a:pt x="228" y="104"/>
                    <a:pt x="230" y="104"/>
                  </a:cubicBezTo>
                  <a:cubicBezTo>
                    <a:pt x="232" y="104"/>
                    <a:pt x="234" y="104"/>
                    <a:pt x="236" y="106"/>
                  </a:cubicBezTo>
                  <a:cubicBezTo>
                    <a:pt x="237" y="107"/>
                    <a:pt x="237" y="108"/>
                    <a:pt x="238" y="109"/>
                  </a:cubicBezTo>
                  <a:cubicBezTo>
                    <a:pt x="239" y="111"/>
                    <a:pt x="240" y="114"/>
                    <a:pt x="242" y="115"/>
                  </a:cubicBezTo>
                  <a:cubicBezTo>
                    <a:pt x="245" y="116"/>
                    <a:pt x="247" y="116"/>
                    <a:pt x="249" y="116"/>
                  </a:cubicBezTo>
                  <a:cubicBezTo>
                    <a:pt x="253" y="114"/>
                    <a:pt x="257" y="110"/>
                    <a:pt x="259" y="106"/>
                  </a:cubicBezTo>
                  <a:cubicBezTo>
                    <a:pt x="261" y="101"/>
                    <a:pt x="265" y="100"/>
                    <a:pt x="273" y="101"/>
                  </a:cubicBezTo>
                  <a:cubicBezTo>
                    <a:pt x="278" y="101"/>
                    <a:pt x="283" y="102"/>
                    <a:pt x="289" y="102"/>
                  </a:cubicBezTo>
                  <a:cubicBezTo>
                    <a:pt x="298" y="102"/>
                    <a:pt x="307" y="100"/>
                    <a:pt x="316" y="99"/>
                  </a:cubicBezTo>
                  <a:cubicBezTo>
                    <a:pt x="322" y="98"/>
                    <a:pt x="329" y="97"/>
                    <a:pt x="335" y="97"/>
                  </a:cubicBezTo>
                  <a:cubicBezTo>
                    <a:pt x="351" y="95"/>
                    <a:pt x="366" y="95"/>
                    <a:pt x="382" y="97"/>
                  </a:cubicBezTo>
                  <a:cubicBezTo>
                    <a:pt x="376" y="95"/>
                    <a:pt x="373" y="94"/>
                    <a:pt x="369" y="94"/>
                  </a:cubicBezTo>
                  <a:cubicBezTo>
                    <a:pt x="361" y="92"/>
                    <a:pt x="354" y="91"/>
                    <a:pt x="346" y="90"/>
                  </a:cubicBezTo>
                  <a:cubicBezTo>
                    <a:pt x="341" y="90"/>
                    <a:pt x="336" y="89"/>
                    <a:pt x="331" y="89"/>
                  </a:cubicBezTo>
                  <a:close/>
                  <a:moveTo>
                    <a:pt x="335" y="94"/>
                  </a:moveTo>
                  <a:cubicBezTo>
                    <a:pt x="329" y="94"/>
                    <a:pt x="322" y="96"/>
                    <a:pt x="315" y="97"/>
                  </a:cubicBezTo>
                  <a:cubicBezTo>
                    <a:pt x="307" y="98"/>
                    <a:pt x="298" y="99"/>
                    <a:pt x="289" y="99"/>
                  </a:cubicBezTo>
                  <a:cubicBezTo>
                    <a:pt x="283" y="99"/>
                    <a:pt x="278" y="99"/>
                    <a:pt x="273" y="98"/>
                  </a:cubicBezTo>
                  <a:cubicBezTo>
                    <a:pt x="265" y="97"/>
                    <a:pt x="259" y="99"/>
                    <a:pt x="256" y="105"/>
                  </a:cubicBezTo>
                  <a:cubicBezTo>
                    <a:pt x="255" y="107"/>
                    <a:pt x="252" y="112"/>
                    <a:pt x="248" y="113"/>
                  </a:cubicBezTo>
                  <a:cubicBezTo>
                    <a:pt x="247" y="114"/>
                    <a:pt x="245" y="113"/>
                    <a:pt x="244" y="113"/>
                  </a:cubicBezTo>
                  <a:cubicBezTo>
                    <a:pt x="242" y="112"/>
                    <a:pt x="241" y="110"/>
                    <a:pt x="240" y="108"/>
                  </a:cubicBezTo>
                  <a:cubicBezTo>
                    <a:pt x="240" y="107"/>
                    <a:pt x="239" y="105"/>
                    <a:pt x="238" y="104"/>
                  </a:cubicBezTo>
                  <a:cubicBezTo>
                    <a:pt x="236" y="102"/>
                    <a:pt x="233" y="101"/>
                    <a:pt x="230" y="102"/>
                  </a:cubicBezTo>
                  <a:cubicBezTo>
                    <a:pt x="226" y="102"/>
                    <a:pt x="224" y="104"/>
                    <a:pt x="222" y="106"/>
                  </a:cubicBezTo>
                  <a:cubicBezTo>
                    <a:pt x="221" y="108"/>
                    <a:pt x="220" y="109"/>
                    <a:pt x="219" y="109"/>
                  </a:cubicBezTo>
                  <a:cubicBezTo>
                    <a:pt x="216" y="111"/>
                    <a:pt x="212" y="112"/>
                    <a:pt x="209" y="111"/>
                  </a:cubicBezTo>
                  <a:cubicBezTo>
                    <a:pt x="206" y="110"/>
                    <a:pt x="204" y="108"/>
                    <a:pt x="203" y="105"/>
                  </a:cubicBezTo>
                  <a:cubicBezTo>
                    <a:pt x="202" y="103"/>
                    <a:pt x="202" y="103"/>
                    <a:pt x="202" y="103"/>
                  </a:cubicBezTo>
                  <a:cubicBezTo>
                    <a:pt x="202" y="100"/>
                    <a:pt x="201" y="98"/>
                    <a:pt x="199" y="96"/>
                  </a:cubicBezTo>
                  <a:cubicBezTo>
                    <a:pt x="196" y="93"/>
                    <a:pt x="192" y="93"/>
                    <a:pt x="189" y="92"/>
                  </a:cubicBezTo>
                  <a:cubicBezTo>
                    <a:pt x="185" y="91"/>
                    <a:pt x="185" y="91"/>
                    <a:pt x="185" y="91"/>
                  </a:cubicBezTo>
                  <a:cubicBezTo>
                    <a:pt x="179" y="90"/>
                    <a:pt x="175" y="88"/>
                    <a:pt x="171" y="85"/>
                  </a:cubicBezTo>
                  <a:cubicBezTo>
                    <a:pt x="165" y="81"/>
                    <a:pt x="161" y="77"/>
                    <a:pt x="160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9"/>
                    <a:pt x="160" y="67"/>
                    <a:pt x="161" y="66"/>
                  </a:cubicBezTo>
                  <a:cubicBezTo>
                    <a:pt x="161" y="65"/>
                    <a:pt x="162" y="63"/>
                    <a:pt x="163" y="62"/>
                  </a:cubicBezTo>
                  <a:cubicBezTo>
                    <a:pt x="165" y="61"/>
                    <a:pt x="167" y="59"/>
                    <a:pt x="167" y="56"/>
                  </a:cubicBezTo>
                  <a:cubicBezTo>
                    <a:pt x="167" y="52"/>
                    <a:pt x="164" y="50"/>
                    <a:pt x="162" y="48"/>
                  </a:cubicBezTo>
                  <a:cubicBezTo>
                    <a:pt x="160" y="46"/>
                    <a:pt x="160" y="46"/>
                    <a:pt x="160" y="46"/>
                  </a:cubicBezTo>
                  <a:cubicBezTo>
                    <a:pt x="159" y="45"/>
                    <a:pt x="157" y="43"/>
                    <a:pt x="156" y="41"/>
                  </a:cubicBezTo>
                  <a:cubicBezTo>
                    <a:pt x="156" y="40"/>
                    <a:pt x="155" y="39"/>
                    <a:pt x="156" y="38"/>
                  </a:cubicBezTo>
                  <a:cubicBezTo>
                    <a:pt x="156" y="37"/>
                    <a:pt x="156" y="37"/>
                    <a:pt x="157" y="37"/>
                  </a:cubicBezTo>
                  <a:cubicBezTo>
                    <a:pt x="158" y="36"/>
                    <a:pt x="160" y="37"/>
                    <a:pt x="162" y="38"/>
                  </a:cubicBezTo>
                  <a:cubicBezTo>
                    <a:pt x="163" y="38"/>
                    <a:pt x="164" y="39"/>
                    <a:pt x="165" y="39"/>
                  </a:cubicBezTo>
                  <a:cubicBezTo>
                    <a:pt x="170" y="40"/>
                    <a:pt x="173" y="37"/>
                    <a:pt x="174" y="31"/>
                  </a:cubicBezTo>
                  <a:cubicBezTo>
                    <a:pt x="175" y="28"/>
                    <a:pt x="175" y="23"/>
                    <a:pt x="173" y="20"/>
                  </a:cubicBezTo>
                  <a:cubicBezTo>
                    <a:pt x="177" y="16"/>
                    <a:pt x="182" y="13"/>
                    <a:pt x="187" y="14"/>
                  </a:cubicBezTo>
                  <a:cubicBezTo>
                    <a:pt x="191" y="14"/>
                    <a:pt x="194" y="17"/>
                    <a:pt x="196" y="20"/>
                  </a:cubicBezTo>
                  <a:cubicBezTo>
                    <a:pt x="197" y="21"/>
                    <a:pt x="198" y="23"/>
                    <a:pt x="199" y="24"/>
                  </a:cubicBezTo>
                  <a:cubicBezTo>
                    <a:pt x="203" y="28"/>
                    <a:pt x="207" y="27"/>
                    <a:pt x="211" y="26"/>
                  </a:cubicBezTo>
                  <a:cubicBezTo>
                    <a:pt x="214" y="25"/>
                    <a:pt x="216" y="25"/>
                    <a:pt x="219" y="26"/>
                  </a:cubicBezTo>
                  <a:cubicBezTo>
                    <a:pt x="220" y="26"/>
                    <a:pt x="221" y="27"/>
                    <a:pt x="222" y="28"/>
                  </a:cubicBezTo>
                  <a:cubicBezTo>
                    <a:pt x="223" y="29"/>
                    <a:pt x="223" y="31"/>
                    <a:pt x="222" y="33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220" y="38"/>
                    <a:pt x="218" y="41"/>
                    <a:pt x="220" y="43"/>
                  </a:cubicBezTo>
                  <a:cubicBezTo>
                    <a:pt x="222" y="45"/>
                    <a:pt x="225" y="45"/>
                    <a:pt x="229" y="45"/>
                  </a:cubicBezTo>
                  <a:cubicBezTo>
                    <a:pt x="231" y="45"/>
                    <a:pt x="232" y="45"/>
                    <a:pt x="233" y="45"/>
                  </a:cubicBezTo>
                  <a:cubicBezTo>
                    <a:pt x="237" y="46"/>
                    <a:pt x="239" y="49"/>
                    <a:pt x="240" y="52"/>
                  </a:cubicBezTo>
                  <a:cubicBezTo>
                    <a:pt x="241" y="56"/>
                    <a:pt x="240" y="60"/>
                    <a:pt x="237" y="63"/>
                  </a:cubicBezTo>
                  <a:cubicBezTo>
                    <a:pt x="234" y="65"/>
                    <a:pt x="230" y="64"/>
                    <a:pt x="226" y="64"/>
                  </a:cubicBezTo>
                  <a:cubicBezTo>
                    <a:pt x="221" y="63"/>
                    <a:pt x="215" y="62"/>
                    <a:pt x="213" y="69"/>
                  </a:cubicBezTo>
                  <a:cubicBezTo>
                    <a:pt x="212" y="73"/>
                    <a:pt x="209" y="74"/>
                    <a:pt x="206" y="75"/>
                  </a:cubicBezTo>
                  <a:cubicBezTo>
                    <a:pt x="203" y="75"/>
                    <a:pt x="199" y="74"/>
                    <a:pt x="197" y="72"/>
                  </a:cubicBezTo>
                  <a:cubicBezTo>
                    <a:pt x="194" y="70"/>
                    <a:pt x="193" y="66"/>
                    <a:pt x="193" y="63"/>
                  </a:cubicBezTo>
                  <a:cubicBezTo>
                    <a:pt x="193" y="61"/>
                    <a:pt x="194" y="60"/>
                    <a:pt x="194" y="58"/>
                  </a:cubicBezTo>
                  <a:cubicBezTo>
                    <a:pt x="195" y="55"/>
                    <a:pt x="197" y="52"/>
                    <a:pt x="196" y="49"/>
                  </a:cubicBezTo>
                  <a:cubicBezTo>
                    <a:pt x="195" y="47"/>
                    <a:pt x="194" y="46"/>
                    <a:pt x="192" y="45"/>
                  </a:cubicBezTo>
                  <a:cubicBezTo>
                    <a:pt x="189" y="44"/>
                    <a:pt x="184" y="47"/>
                    <a:pt x="181" y="48"/>
                  </a:cubicBezTo>
                  <a:cubicBezTo>
                    <a:pt x="176" y="52"/>
                    <a:pt x="173" y="58"/>
                    <a:pt x="174" y="64"/>
                  </a:cubicBezTo>
                  <a:cubicBezTo>
                    <a:pt x="177" y="76"/>
                    <a:pt x="189" y="81"/>
                    <a:pt x="200" y="86"/>
                  </a:cubicBezTo>
                  <a:cubicBezTo>
                    <a:pt x="212" y="89"/>
                    <a:pt x="224" y="92"/>
                    <a:pt x="240" y="93"/>
                  </a:cubicBezTo>
                  <a:cubicBezTo>
                    <a:pt x="247" y="94"/>
                    <a:pt x="253" y="94"/>
                    <a:pt x="259" y="94"/>
                  </a:cubicBezTo>
                  <a:cubicBezTo>
                    <a:pt x="270" y="94"/>
                    <a:pt x="281" y="93"/>
                    <a:pt x="292" y="93"/>
                  </a:cubicBezTo>
                  <a:cubicBezTo>
                    <a:pt x="305" y="92"/>
                    <a:pt x="318" y="91"/>
                    <a:pt x="331" y="92"/>
                  </a:cubicBezTo>
                  <a:cubicBezTo>
                    <a:pt x="340" y="92"/>
                    <a:pt x="350" y="93"/>
                    <a:pt x="359" y="94"/>
                  </a:cubicBezTo>
                  <a:cubicBezTo>
                    <a:pt x="351" y="93"/>
                    <a:pt x="343" y="93"/>
                    <a:pt x="335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a:endParaRPr>
            </a:p>
          </p:txBody>
        </p:sp>
        <p:sp>
          <p:nvSpPr>
            <p:cNvPr id="30" name="Freeform 7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3092" y="952"/>
              <a:ext cx="807" cy="331"/>
            </a:xfrm>
            <a:custGeom>
              <a:avLst/>
              <a:gdLst>
                <a:gd name="T0" fmla="*/ 197 w 207"/>
                <a:gd name="T1" fmla="*/ 77 h 84"/>
                <a:gd name="T2" fmla="*/ 162 w 207"/>
                <a:gd name="T3" fmla="*/ 77 h 84"/>
                <a:gd name="T4" fmla="*/ 118 w 207"/>
                <a:gd name="T5" fmla="*/ 77 h 84"/>
                <a:gd name="T6" fmla="*/ 101 w 207"/>
                <a:gd name="T7" fmla="*/ 76 h 84"/>
                <a:gd name="T8" fmla="*/ 85 w 207"/>
                <a:gd name="T9" fmla="*/ 75 h 84"/>
                <a:gd name="T10" fmla="*/ 53 w 207"/>
                <a:gd name="T11" fmla="*/ 58 h 84"/>
                <a:gd name="T12" fmla="*/ 51 w 207"/>
                <a:gd name="T13" fmla="*/ 57 h 84"/>
                <a:gd name="T14" fmla="*/ 25 w 207"/>
                <a:gd name="T15" fmla="*/ 48 h 84"/>
                <a:gd name="T16" fmla="*/ 32 w 207"/>
                <a:gd name="T17" fmla="*/ 31 h 84"/>
                <a:gd name="T18" fmla="*/ 41 w 207"/>
                <a:gd name="T19" fmla="*/ 25 h 84"/>
                <a:gd name="T20" fmla="*/ 50 w 207"/>
                <a:gd name="T21" fmla="*/ 23 h 84"/>
                <a:gd name="T22" fmla="*/ 39 w 207"/>
                <a:gd name="T23" fmla="*/ 1 h 84"/>
                <a:gd name="T24" fmla="*/ 18 w 207"/>
                <a:gd name="T25" fmla="*/ 15 h 84"/>
                <a:gd name="T26" fmla="*/ 6 w 207"/>
                <a:gd name="T27" fmla="*/ 19 h 84"/>
                <a:gd name="T28" fmla="*/ 0 w 207"/>
                <a:gd name="T29" fmla="*/ 31 h 84"/>
                <a:gd name="T30" fmla="*/ 0 w 207"/>
                <a:gd name="T31" fmla="*/ 44 h 84"/>
                <a:gd name="T32" fmla="*/ 6 w 207"/>
                <a:gd name="T33" fmla="*/ 54 h 84"/>
                <a:gd name="T34" fmla="*/ 11 w 207"/>
                <a:gd name="T35" fmla="*/ 58 h 84"/>
                <a:gd name="T36" fmla="*/ 7 w 207"/>
                <a:gd name="T37" fmla="*/ 70 h 84"/>
                <a:gd name="T38" fmla="*/ 29 w 207"/>
                <a:gd name="T39" fmla="*/ 72 h 84"/>
                <a:gd name="T40" fmla="*/ 45 w 207"/>
                <a:gd name="T41" fmla="*/ 71 h 84"/>
                <a:gd name="T42" fmla="*/ 83 w 207"/>
                <a:gd name="T43" fmla="*/ 82 h 84"/>
                <a:gd name="T44" fmla="*/ 145 w 207"/>
                <a:gd name="T45" fmla="*/ 84 h 84"/>
                <a:gd name="T46" fmla="*/ 200 w 207"/>
                <a:gd name="T47" fmla="*/ 78 h 84"/>
                <a:gd name="T48" fmla="*/ 175 w 207"/>
                <a:gd name="T49" fmla="*/ 80 h 84"/>
                <a:gd name="T50" fmla="*/ 151 w 207"/>
                <a:gd name="T51" fmla="*/ 81 h 84"/>
                <a:gd name="T52" fmla="*/ 92 w 207"/>
                <a:gd name="T53" fmla="*/ 80 h 84"/>
                <a:gd name="T54" fmla="*/ 48 w 207"/>
                <a:gd name="T55" fmla="*/ 70 h 84"/>
                <a:gd name="T56" fmla="*/ 35 w 207"/>
                <a:gd name="T57" fmla="*/ 66 h 84"/>
                <a:gd name="T58" fmla="*/ 28 w 207"/>
                <a:gd name="T59" fmla="*/ 70 h 84"/>
                <a:gd name="T60" fmla="*/ 21 w 207"/>
                <a:gd name="T61" fmla="*/ 73 h 84"/>
                <a:gd name="T62" fmla="*/ 9 w 207"/>
                <a:gd name="T63" fmla="*/ 69 h 84"/>
                <a:gd name="T64" fmla="*/ 13 w 207"/>
                <a:gd name="T65" fmla="*/ 60 h 84"/>
                <a:gd name="T66" fmla="*/ 17 w 207"/>
                <a:gd name="T67" fmla="*/ 52 h 84"/>
                <a:gd name="T68" fmla="*/ 12 w 207"/>
                <a:gd name="T69" fmla="*/ 53 h 84"/>
                <a:gd name="T70" fmla="*/ 3 w 207"/>
                <a:gd name="T71" fmla="*/ 44 h 84"/>
                <a:gd name="T72" fmla="*/ 9 w 207"/>
                <a:gd name="T73" fmla="*/ 35 h 84"/>
                <a:gd name="T74" fmla="*/ 2 w 207"/>
                <a:gd name="T75" fmla="*/ 31 h 84"/>
                <a:gd name="T76" fmla="*/ 16 w 207"/>
                <a:gd name="T77" fmla="*/ 23 h 84"/>
                <a:gd name="T78" fmla="*/ 18 w 207"/>
                <a:gd name="T79" fmla="*/ 23 h 84"/>
                <a:gd name="T80" fmla="*/ 27 w 207"/>
                <a:gd name="T81" fmla="*/ 5 h 84"/>
                <a:gd name="T82" fmla="*/ 48 w 207"/>
                <a:gd name="T83" fmla="*/ 15 h 84"/>
                <a:gd name="T84" fmla="*/ 42 w 207"/>
                <a:gd name="T85" fmla="*/ 22 h 84"/>
                <a:gd name="T86" fmla="*/ 32 w 207"/>
                <a:gd name="T87" fmla="*/ 25 h 84"/>
                <a:gd name="T88" fmla="*/ 27 w 207"/>
                <a:gd name="T89" fmla="*/ 29 h 84"/>
                <a:gd name="T90" fmla="*/ 22 w 207"/>
                <a:gd name="T91" fmla="*/ 49 h 84"/>
                <a:gd name="T92" fmla="*/ 36 w 207"/>
                <a:gd name="T93" fmla="*/ 60 h 84"/>
                <a:gd name="T94" fmla="*/ 76 w 207"/>
                <a:gd name="T95" fmla="*/ 76 h 84"/>
                <a:gd name="T96" fmla="*/ 96 w 207"/>
                <a:gd name="T97" fmla="*/ 79 h 84"/>
                <a:gd name="T98" fmla="*/ 108 w 207"/>
                <a:gd name="T99" fmla="*/ 79 h 84"/>
                <a:gd name="T100" fmla="*/ 174 w 207"/>
                <a:gd name="T101" fmla="*/ 79 h 84"/>
                <a:gd name="T102" fmla="*/ 175 w 207"/>
                <a:gd name="T103" fmla="*/ 8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6" h="84">
                  <a:moveTo>
                    <a:pt x="207" y="76"/>
                  </a:moveTo>
                  <a:cubicBezTo>
                    <a:pt x="202" y="77"/>
                    <a:pt x="199" y="77"/>
                    <a:pt x="197" y="77"/>
                  </a:cubicBezTo>
                  <a:cubicBezTo>
                    <a:pt x="191" y="77"/>
                    <a:pt x="186" y="77"/>
                    <a:pt x="180" y="77"/>
                  </a:cubicBezTo>
                  <a:cubicBezTo>
                    <a:pt x="174" y="77"/>
                    <a:pt x="168" y="77"/>
                    <a:pt x="162" y="77"/>
                  </a:cubicBezTo>
                  <a:cubicBezTo>
                    <a:pt x="151" y="77"/>
                    <a:pt x="139" y="77"/>
                    <a:pt x="127" y="77"/>
                  </a:cubicBezTo>
                  <a:cubicBezTo>
                    <a:pt x="124" y="78"/>
                    <a:pt x="121" y="78"/>
                    <a:pt x="118" y="77"/>
                  </a:cubicBezTo>
                  <a:cubicBezTo>
                    <a:pt x="114" y="77"/>
                    <a:pt x="111" y="77"/>
                    <a:pt x="108" y="77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2" y="76"/>
                    <a:pt x="89" y="76"/>
                    <a:pt x="85" y="75"/>
                  </a:cubicBezTo>
                  <a:cubicBezTo>
                    <a:pt x="82" y="75"/>
                    <a:pt x="79" y="74"/>
                    <a:pt x="76" y="74"/>
                  </a:cubicBezTo>
                  <a:cubicBezTo>
                    <a:pt x="64" y="71"/>
                    <a:pt x="57" y="66"/>
                    <a:pt x="53" y="58"/>
                  </a:cubicBezTo>
                  <a:cubicBezTo>
                    <a:pt x="53" y="58"/>
                    <a:pt x="53" y="57"/>
                    <a:pt x="52" y="57"/>
                  </a:cubicBezTo>
                  <a:cubicBezTo>
                    <a:pt x="52" y="57"/>
                    <a:pt x="52" y="57"/>
                    <a:pt x="51" y="57"/>
                  </a:cubicBezTo>
                  <a:cubicBezTo>
                    <a:pt x="47" y="59"/>
                    <a:pt x="42" y="60"/>
                    <a:pt x="37" y="58"/>
                  </a:cubicBezTo>
                  <a:cubicBezTo>
                    <a:pt x="31" y="56"/>
                    <a:pt x="27" y="53"/>
                    <a:pt x="25" y="48"/>
                  </a:cubicBezTo>
                  <a:cubicBezTo>
                    <a:pt x="22" y="42"/>
                    <a:pt x="24" y="34"/>
                    <a:pt x="28" y="31"/>
                  </a:cubicBezTo>
                  <a:cubicBezTo>
                    <a:pt x="30" y="30"/>
                    <a:pt x="31" y="31"/>
                    <a:pt x="32" y="31"/>
                  </a:cubicBezTo>
                  <a:cubicBezTo>
                    <a:pt x="35" y="31"/>
                    <a:pt x="34" y="28"/>
                    <a:pt x="35" y="26"/>
                  </a:cubicBezTo>
                  <a:cubicBezTo>
                    <a:pt x="36" y="24"/>
                    <a:pt x="38" y="24"/>
                    <a:pt x="41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4" y="25"/>
                    <a:pt x="48" y="26"/>
                    <a:pt x="50" y="23"/>
                  </a:cubicBezTo>
                  <a:cubicBezTo>
                    <a:pt x="52" y="20"/>
                    <a:pt x="51" y="15"/>
                    <a:pt x="51" y="14"/>
                  </a:cubicBezTo>
                  <a:cubicBezTo>
                    <a:pt x="49" y="8"/>
                    <a:pt x="45" y="3"/>
                    <a:pt x="39" y="1"/>
                  </a:cubicBezTo>
                  <a:cubicBezTo>
                    <a:pt x="35" y="0"/>
                    <a:pt x="30" y="0"/>
                    <a:pt x="26" y="2"/>
                  </a:cubicBezTo>
                  <a:cubicBezTo>
                    <a:pt x="20" y="5"/>
                    <a:pt x="19" y="10"/>
                    <a:pt x="18" y="15"/>
                  </a:cubicBezTo>
                  <a:cubicBezTo>
                    <a:pt x="18" y="17"/>
                    <a:pt x="17" y="18"/>
                    <a:pt x="17" y="20"/>
                  </a:cubicBezTo>
                  <a:cubicBezTo>
                    <a:pt x="13" y="17"/>
                    <a:pt x="9" y="17"/>
                    <a:pt x="6" y="19"/>
                  </a:cubicBezTo>
                  <a:cubicBezTo>
                    <a:pt x="2" y="21"/>
                    <a:pt x="0" y="25"/>
                    <a:pt x="0" y="29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4"/>
                    <a:pt x="2" y="35"/>
                    <a:pt x="5" y="36"/>
                  </a:cubicBezTo>
                  <a:cubicBezTo>
                    <a:pt x="2" y="38"/>
                    <a:pt x="1" y="41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3" y="52"/>
                    <a:pt x="6" y="54"/>
                  </a:cubicBezTo>
                  <a:cubicBezTo>
                    <a:pt x="9" y="55"/>
                    <a:pt x="12" y="56"/>
                    <a:pt x="14" y="55"/>
                  </a:cubicBezTo>
                  <a:cubicBezTo>
                    <a:pt x="13" y="56"/>
                    <a:pt x="12" y="57"/>
                    <a:pt x="11" y="58"/>
                  </a:cubicBezTo>
                  <a:cubicBezTo>
                    <a:pt x="10" y="60"/>
                    <a:pt x="9" y="61"/>
                    <a:pt x="8" y="62"/>
                  </a:cubicBezTo>
                  <a:cubicBezTo>
                    <a:pt x="6" y="64"/>
                    <a:pt x="6" y="67"/>
                    <a:pt x="7" y="70"/>
                  </a:cubicBezTo>
                  <a:cubicBezTo>
                    <a:pt x="7" y="72"/>
                    <a:pt x="9" y="74"/>
                    <a:pt x="11" y="75"/>
                  </a:cubicBezTo>
                  <a:cubicBezTo>
                    <a:pt x="17" y="78"/>
                    <a:pt x="24" y="75"/>
                    <a:pt x="29" y="72"/>
                  </a:cubicBezTo>
                  <a:cubicBezTo>
                    <a:pt x="31" y="70"/>
                    <a:pt x="34" y="69"/>
                    <a:pt x="36" y="69"/>
                  </a:cubicBezTo>
                  <a:cubicBezTo>
                    <a:pt x="39" y="68"/>
                    <a:pt x="42" y="70"/>
                    <a:pt x="45" y="71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57" y="77"/>
                    <a:pt x="70" y="80"/>
                    <a:pt x="83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108" y="84"/>
                    <a:pt x="126" y="84"/>
                    <a:pt x="145" y="84"/>
                  </a:cubicBezTo>
                  <a:cubicBezTo>
                    <a:pt x="151" y="84"/>
                    <a:pt x="157" y="83"/>
                    <a:pt x="163" y="83"/>
                  </a:cubicBezTo>
                  <a:cubicBezTo>
                    <a:pt x="176" y="82"/>
                    <a:pt x="184" y="81"/>
                    <a:pt x="200" y="78"/>
                  </a:cubicBezTo>
                  <a:cubicBezTo>
                    <a:pt x="201" y="78"/>
                    <a:pt x="205" y="77"/>
                    <a:pt x="207" y="76"/>
                  </a:cubicBezTo>
                  <a:close/>
                  <a:moveTo>
                    <a:pt x="175" y="80"/>
                  </a:moveTo>
                  <a:cubicBezTo>
                    <a:pt x="175" y="80"/>
                    <a:pt x="174" y="80"/>
                    <a:pt x="174" y="80"/>
                  </a:cubicBezTo>
                  <a:cubicBezTo>
                    <a:pt x="166" y="80"/>
                    <a:pt x="159" y="81"/>
                    <a:pt x="151" y="81"/>
                  </a:cubicBezTo>
                  <a:cubicBezTo>
                    <a:pt x="149" y="81"/>
                    <a:pt x="147" y="81"/>
                    <a:pt x="145" y="81"/>
                  </a:cubicBezTo>
                  <a:cubicBezTo>
                    <a:pt x="126" y="82"/>
                    <a:pt x="108" y="81"/>
                    <a:pt x="92" y="80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70" y="78"/>
                    <a:pt x="58" y="75"/>
                    <a:pt x="48" y="70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3" y="67"/>
                    <a:pt x="39" y="66"/>
                    <a:pt x="35" y="66"/>
                  </a:cubicBezTo>
                  <a:cubicBezTo>
                    <a:pt x="33" y="66"/>
                    <a:pt x="31" y="68"/>
                    <a:pt x="29" y="69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5" y="71"/>
                    <a:pt x="23" y="72"/>
                    <a:pt x="21" y="73"/>
                  </a:cubicBezTo>
                  <a:cubicBezTo>
                    <a:pt x="18" y="74"/>
                    <a:pt x="15" y="74"/>
                    <a:pt x="13" y="73"/>
                  </a:cubicBezTo>
                  <a:cubicBezTo>
                    <a:pt x="11" y="72"/>
                    <a:pt x="10" y="71"/>
                    <a:pt x="9" y="69"/>
                  </a:cubicBezTo>
                  <a:cubicBezTo>
                    <a:pt x="9" y="67"/>
                    <a:pt x="9" y="65"/>
                    <a:pt x="10" y="64"/>
                  </a:cubicBezTo>
                  <a:cubicBezTo>
                    <a:pt x="11" y="62"/>
                    <a:pt x="12" y="61"/>
                    <a:pt x="13" y="60"/>
                  </a:cubicBezTo>
                  <a:cubicBezTo>
                    <a:pt x="14" y="59"/>
                    <a:pt x="16" y="57"/>
                    <a:pt x="17" y="56"/>
                  </a:cubicBezTo>
                  <a:cubicBezTo>
                    <a:pt x="17" y="55"/>
                    <a:pt x="19" y="53"/>
                    <a:pt x="17" y="52"/>
                  </a:cubicBezTo>
                  <a:cubicBezTo>
                    <a:pt x="16" y="51"/>
                    <a:pt x="16" y="51"/>
                    <a:pt x="15" y="52"/>
                  </a:cubicBezTo>
                  <a:cubicBezTo>
                    <a:pt x="14" y="52"/>
                    <a:pt x="13" y="53"/>
                    <a:pt x="12" y="53"/>
                  </a:cubicBezTo>
                  <a:cubicBezTo>
                    <a:pt x="11" y="53"/>
                    <a:pt x="9" y="53"/>
                    <a:pt x="8" y="52"/>
                  </a:cubicBezTo>
                  <a:cubicBezTo>
                    <a:pt x="5" y="50"/>
                    <a:pt x="3" y="47"/>
                    <a:pt x="3" y="44"/>
                  </a:cubicBezTo>
                  <a:cubicBezTo>
                    <a:pt x="3" y="40"/>
                    <a:pt x="6" y="38"/>
                    <a:pt x="8" y="37"/>
                  </a:cubicBezTo>
                  <a:cubicBezTo>
                    <a:pt x="9" y="36"/>
                    <a:pt x="9" y="36"/>
                    <a:pt x="9" y="35"/>
                  </a:cubicBezTo>
                  <a:cubicBezTo>
                    <a:pt x="9" y="35"/>
                    <a:pt x="8" y="34"/>
                    <a:pt x="8" y="34"/>
                  </a:cubicBezTo>
                  <a:cubicBezTo>
                    <a:pt x="5" y="34"/>
                    <a:pt x="3" y="33"/>
                    <a:pt x="2" y="31"/>
                  </a:cubicBezTo>
                  <a:cubicBezTo>
                    <a:pt x="2" y="27"/>
                    <a:pt x="4" y="23"/>
                    <a:pt x="7" y="21"/>
                  </a:cubicBezTo>
                  <a:cubicBezTo>
                    <a:pt x="9" y="20"/>
                    <a:pt x="13" y="19"/>
                    <a:pt x="16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0"/>
                    <a:pt x="20" y="18"/>
                    <a:pt x="20" y="16"/>
                  </a:cubicBezTo>
                  <a:cubicBezTo>
                    <a:pt x="22" y="11"/>
                    <a:pt x="22" y="7"/>
                    <a:pt x="27" y="5"/>
                  </a:cubicBezTo>
                  <a:cubicBezTo>
                    <a:pt x="31" y="3"/>
                    <a:pt x="35" y="3"/>
                    <a:pt x="38" y="4"/>
                  </a:cubicBezTo>
                  <a:cubicBezTo>
                    <a:pt x="43" y="5"/>
                    <a:pt x="47" y="9"/>
                    <a:pt x="48" y="15"/>
                  </a:cubicBezTo>
                  <a:cubicBezTo>
                    <a:pt x="49" y="17"/>
                    <a:pt x="49" y="20"/>
                    <a:pt x="48" y="21"/>
                  </a:cubicBezTo>
                  <a:cubicBezTo>
                    <a:pt x="47" y="23"/>
                    <a:pt x="44" y="23"/>
                    <a:pt x="42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8" y="22"/>
                    <a:pt x="34" y="21"/>
                    <a:pt x="32" y="25"/>
                  </a:cubicBezTo>
                  <a:cubicBezTo>
                    <a:pt x="32" y="26"/>
                    <a:pt x="31" y="27"/>
                    <a:pt x="31" y="28"/>
                  </a:cubicBezTo>
                  <a:cubicBezTo>
                    <a:pt x="30" y="28"/>
                    <a:pt x="28" y="29"/>
                    <a:pt x="27" y="29"/>
                  </a:cubicBezTo>
                  <a:cubicBezTo>
                    <a:pt x="22" y="32"/>
                    <a:pt x="19" y="40"/>
                    <a:pt x="22" y="47"/>
                  </a:cubicBezTo>
                  <a:cubicBezTo>
                    <a:pt x="22" y="48"/>
                    <a:pt x="22" y="48"/>
                    <a:pt x="22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5" y="54"/>
                    <a:pt x="30" y="59"/>
                    <a:pt x="36" y="60"/>
                  </a:cubicBezTo>
                  <a:cubicBezTo>
                    <a:pt x="41" y="62"/>
                    <a:pt x="47" y="62"/>
                    <a:pt x="51" y="60"/>
                  </a:cubicBezTo>
                  <a:cubicBezTo>
                    <a:pt x="55" y="68"/>
                    <a:pt x="64" y="73"/>
                    <a:pt x="76" y="76"/>
                  </a:cubicBezTo>
                  <a:cubicBezTo>
                    <a:pt x="79" y="77"/>
                    <a:pt x="81" y="77"/>
                    <a:pt x="85" y="78"/>
                  </a:cubicBezTo>
                  <a:cubicBezTo>
                    <a:pt x="88" y="78"/>
                    <a:pt x="92" y="78"/>
                    <a:pt x="96" y="79"/>
                  </a:cubicBezTo>
                  <a:cubicBezTo>
                    <a:pt x="101" y="79"/>
                    <a:pt x="101" y="79"/>
                    <a:pt x="101" y="7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21" y="80"/>
                    <a:pt x="134" y="80"/>
                    <a:pt x="147" y="80"/>
                  </a:cubicBezTo>
                  <a:cubicBezTo>
                    <a:pt x="156" y="79"/>
                    <a:pt x="165" y="79"/>
                    <a:pt x="174" y="79"/>
                  </a:cubicBezTo>
                  <a:cubicBezTo>
                    <a:pt x="177" y="79"/>
                    <a:pt x="180" y="79"/>
                    <a:pt x="182" y="79"/>
                  </a:cubicBezTo>
                  <a:cubicBezTo>
                    <a:pt x="180" y="79"/>
                    <a:pt x="177" y="80"/>
                    <a:pt x="175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6156318" y="4470399"/>
            <a:ext cx="1604754" cy="1370013"/>
            <a:chOff x="6155524" y="4470398"/>
            <a:chExt cx="1604754" cy="1370013"/>
          </a:xfrm>
        </p:grpSpPr>
        <p:sp>
          <p:nvSpPr>
            <p:cNvPr id="314" name="AutoShape 4"/>
            <p:cNvSpPr/>
            <p:nvPr>
              <p:custDataLst>
                <p:tags r:id="rId2"/>
              </p:custDataLst>
            </p:nvPr>
          </p:nvSpPr>
          <p:spPr bwMode="auto">
            <a:xfrm>
              <a:off x="6155524" y="4470398"/>
              <a:ext cx="1604754" cy="1370013"/>
            </a:xfrm>
            <a:custGeom>
              <a:avLst/>
              <a:gdLst>
                <a:gd name="T0" fmla="*/ 264410771 w 21600"/>
                <a:gd name="T1" fmla="*/ 0 h 21600"/>
                <a:gd name="T2" fmla="*/ 477491173 w 21600"/>
                <a:gd name="T3" fmla="*/ 111564062 h 21600"/>
                <a:gd name="T4" fmla="*/ 15562749 w 21600"/>
                <a:gd name="T5" fmla="*/ 347983165 h 21600"/>
                <a:gd name="T6" fmla="*/ 0 w 21600"/>
                <a:gd name="T7" fmla="*/ 136808977 h 21600"/>
                <a:gd name="T8" fmla="*/ 264410771 w 21600"/>
                <a:gd name="T9" fmla="*/ 0 h 21600"/>
                <a:gd name="T10" fmla="*/ 264410771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1961" y="0"/>
                  </a:moveTo>
                  <a:cubicBezTo>
                    <a:pt x="21600" y="6925"/>
                    <a:pt x="21600" y="6925"/>
                    <a:pt x="21600" y="6925"/>
                  </a:cubicBezTo>
                  <a:cubicBezTo>
                    <a:pt x="17097" y="15499"/>
                    <a:pt x="9287" y="21023"/>
                    <a:pt x="704" y="21600"/>
                  </a:cubicBezTo>
                  <a:cubicBezTo>
                    <a:pt x="0" y="8492"/>
                    <a:pt x="0" y="8492"/>
                    <a:pt x="0" y="8492"/>
                  </a:cubicBezTo>
                  <a:cubicBezTo>
                    <a:pt x="5066" y="8079"/>
                    <a:pt x="9498" y="4782"/>
                    <a:pt x="11961" y="0"/>
                  </a:cubicBezTo>
                  <a:close/>
                  <a:moveTo>
                    <a:pt x="11961" y="0"/>
                  </a:moveTo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5" name="AutoShape 5"/>
            <p:cNvSpPr/>
            <p:nvPr>
              <p:custDataLst>
                <p:tags r:id="rId3"/>
              </p:custDataLst>
            </p:nvPr>
          </p:nvSpPr>
          <p:spPr bwMode="auto">
            <a:xfrm>
              <a:off x="6649172" y="4932360"/>
              <a:ext cx="474600" cy="501650"/>
            </a:xfrm>
            <a:custGeom>
              <a:avLst/>
              <a:gdLst>
                <a:gd name="T0" fmla="*/ 27662239 w 21104"/>
                <a:gd name="T1" fmla="*/ 32097254 h 21600"/>
                <a:gd name="T2" fmla="*/ 42842497 w 21104"/>
                <a:gd name="T3" fmla="*/ 9070780 h 21600"/>
                <a:gd name="T4" fmla="*/ 42842497 w 21104"/>
                <a:gd name="T5" fmla="*/ 7326324 h 21600"/>
                <a:gd name="T6" fmla="*/ 39468210 w 21104"/>
                <a:gd name="T7" fmla="*/ 3488912 h 21600"/>
                <a:gd name="T8" fmla="*/ 37444052 w 21104"/>
                <a:gd name="T9" fmla="*/ 3488912 h 21600"/>
                <a:gd name="T10" fmla="*/ 35756887 w 21104"/>
                <a:gd name="T11" fmla="*/ 5233414 h 21600"/>
                <a:gd name="T12" fmla="*/ 33734757 w 21104"/>
                <a:gd name="T13" fmla="*/ 5581868 h 21600"/>
                <a:gd name="T14" fmla="*/ 34071793 w 21104"/>
                <a:gd name="T15" fmla="*/ 0 h 21600"/>
                <a:gd name="T16" fmla="*/ 9107740 w 21104"/>
                <a:gd name="T17" fmla="*/ 0 h 21600"/>
                <a:gd name="T18" fmla="*/ 9107740 w 21104"/>
                <a:gd name="T19" fmla="*/ 5581868 h 21600"/>
                <a:gd name="T20" fmla="*/ 7422602 w 21104"/>
                <a:gd name="T21" fmla="*/ 5233414 h 21600"/>
                <a:gd name="T22" fmla="*/ 5735481 w 21104"/>
                <a:gd name="T23" fmla="*/ 3488912 h 21600"/>
                <a:gd name="T24" fmla="*/ 3711323 w 21104"/>
                <a:gd name="T25" fmla="*/ 3488912 h 21600"/>
                <a:gd name="T26" fmla="*/ 0 w 21104"/>
                <a:gd name="T27" fmla="*/ 7326324 h 21600"/>
                <a:gd name="T28" fmla="*/ 0 w 21104"/>
                <a:gd name="T29" fmla="*/ 9070780 h 21600"/>
                <a:gd name="T30" fmla="*/ 15517249 w 21104"/>
                <a:gd name="T31" fmla="*/ 32097254 h 21600"/>
                <a:gd name="T32" fmla="*/ 19565609 w 21104"/>
                <a:gd name="T33" fmla="*/ 33841756 h 21600"/>
                <a:gd name="T34" fmla="*/ 19565609 w 21104"/>
                <a:gd name="T35" fmla="*/ 35934666 h 21600"/>
                <a:gd name="T36" fmla="*/ 17878443 w 21104"/>
                <a:gd name="T37" fmla="*/ 36631574 h 21600"/>
                <a:gd name="T38" fmla="*/ 19565609 w 21104"/>
                <a:gd name="T39" fmla="*/ 37679122 h 21600"/>
                <a:gd name="T40" fmla="*/ 19565609 w 21104"/>
                <a:gd name="T41" fmla="*/ 39772032 h 21600"/>
                <a:gd name="T42" fmla="*/ 18215480 w 21104"/>
                <a:gd name="T43" fmla="*/ 41516488 h 21600"/>
                <a:gd name="T44" fmla="*/ 16193350 w 21104"/>
                <a:gd name="T45" fmla="*/ 43260990 h 21600"/>
                <a:gd name="T46" fmla="*/ 14506184 w 21104"/>
                <a:gd name="T47" fmla="*/ 45005446 h 21600"/>
                <a:gd name="T48" fmla="*/ 16193350 w 21104"/>
                <a:gd name="T49" fmla="*/ 46749902 h 21600"/>
                <a:gd name="T50" fmla="*/ 26649147 w 21104"/>
                <a:gd name="T51" fmla="*/ 46749902 h 21600"/>
                <a:gd name="T52" fmla="*/ 28673304 w 21104"/>
                <a:gd name="T53" fmla="*/ 45005446 h 21600"/>
                <a:gd name="T54" fmla="*/ 26649147 w 21104"/>
                <a:gd name="T55" fmla="*/ 43260990 h 21600"/>
                <a:gd name="T56" fmla="*/ 24964053 w 21104"/>
                <a:gd name="T57" fmla="*/ 41168034 h 21600"/>
                <a:gd name="T58" fmla="*/ 23276887 w 21104"/>
                <a:gd name="T59" fmla="*/ 39772032 h 21600"/>
                <a:gd name="T60" fmla="*/ 23276887 w 21104"/>
                <a:gd name="T61" fmla="*/ 37679122 h 21600"/>
                <a:gd name="T62" fmla="*/ 24964053 w 21104"/>
                <a:gd name="T63" fmla="*/ 36631574 h 21600"/>
                <a:gd name="T64" fmla="*/ 23276887 w 21104"/>
                <a:gd name="T65" fmla="*/ 35934666 h 21600"/>
                <a:gd name="T66" fmla="*/ 23276887 w 21104"/>
                <a:gd name="T67" fmla="*/ 33841756 h 21600"/>
                <a:gd name="T68" fmla="*/ 27662239 w 21104"/>
                <a:gd name="T69" fmla="*/ 32097254 h 21600"/>
                <a:gd name="T70" fmla="*/ 34071793 w 21104"/>
                <a:gd name="T71" fmla="*/ 7326324 h 21600"/>
                <a:gd name="T72" fmla="*/ 35756887 w 21104"/>
                <a:gd name="T73" fmla="*/ 7326324 h 21600"/>
                <a:gd name="T74" fmla="*/ 37781044 w 21104"/>
                <a:gd name="T75" fmla="*/ 5581868 h 21600"/>
                <a:gd name="T76" fmla="*/ 39468210 w 21104"/>
                <a:gd name="T77" fmla="*/ 7326324 h 21600"/>
                <a:gd name="T78" fmla="*/ 39468210 w 21104"/>
                <a:gd name="T79" fmla="*/ 9070780 h 21600"/>
                <a:gd name="T80" fmla="*/ 30360470 w 21104"/>
                <a:gd name="T81" fmla="*/ 24770976 h 21600"/>
                <a:gd name="T82" fmla="*/ 34071793 w 21104"/>
                <a:gd name="T83" fmla="*/ 7326324 h 21600"/>
                <a:gd name="T84" fmla="*/ 12144990 w 21104"/>
                <a:gd name="T85" fmla="*/ 25119430 h 21600"/>
                <a:gd name="T86" fmla="*/ 3037250 w 21104"/>
                <a:gd name="T87" fmla="*/ 9419234 h 21600"/>
                <a:gd name="T88" fmla="*/ 3037250 w 21104"/>
                <a:gd name="T89" fmla="*/ 7674778 h 21600"/>
                <a:gd name="T90" fmla="*/ 4722388 w 21104"/>
                <a:gd name="T91" fmla="*/ 5581868 h 21600"/>
                <a:gd name="T92" fmla="*/ 6746546 w 21104"/>
                <a:gd name="T93" fmla="*/ 7674778 h 21600"/>
                <a:gd name="T94" fmla="*/ 8433712 w 21104"/>
                <a:gd name="T95" fmla="*/ 7674778 h 21600"/>
                <a:gd name="T96" fmla="*/ 12144990 w 21104"/>
                <a:gd name="T97" fmla="*/ 25119430 h 21600"/>
                <a:gd name="T98" fmla="*/ 12144990 w 21104"/>
                <a:gd name="T99" fmla="*/ 25119430 h 216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104" h="21600">
                  <a:moveTo>
                    <a:pt x="13625" y="14830"/>
                  </a:moveTo>
                  <a:cubicBezTo>
                    <a:pt x="21434" y="10155"/>
                    <a:pt x="21102" y="4191"/>
                    <a:pt x="21102" y="4191"/>
                  </a:cubicBezTo>
                  <a:cubicBezTo>
                    <a:pt x="21102" y="3385"/>
                    <a:pt x="21102" y="3385"/>
                    <a:pt x="21102" y="3385"/>
                  </a:cubicBezTo>
                  <a:cubicBezTo>
                    <a:pt x="21102" y="3385"/>
                    <a:pt x="21102" y="1612"/>
                    <a:pt x="19440" y="1612"/>
                  </a:cubicBezTo>
                  <a:cubicBezTo>
                    <a:pt x="18942" y="1612"/>
                    <a:pt x="18443" y="1612"/>
                    <a:pt x="18443" y="1612"/>
                  </a:cubicBezTo>
                  <a:cubicBezTo>
                    <a:pt x="17612" y="1612"/>
                    <a:pt x="17612" y="2418"/>
                    <a:pt x="17612" y="2418"/>
                  </a:cubicBezTo>
                  <a:cubicBezTo>
                    <a:pt x="17612" y="2418"/>
                    <a:pt x="17280" y="2579"/>
                    <a:pt x="16616" y="2579"/>
                  </a:cubicBezTo>
                  <a:cubicBezTo>
                    <a:pt x="16616" y="1934"/>
                    <a:pt x="16782" y="0"/>
                    <a:pt x="16782" y="0"/>
                  </a:cubicBezTo>
                  <a:cubicBezTo>
                    <a:pt x="9139" y="967"/>
                    <a:pt x="4486" y="0"/>
                    <a:pt x="4486" y="0"/>
                  </a:cubicBezTo>
                  <a:cubicBezTo>
                    <a:pt x="4486" y="2579"/>
                    <a:pt x="4486" y="2579"/>
                    <a:pt x="4486" y="2579"/>
                  </a:cubicBezTo>
                  <a:cubicBezTo>
                    <a:pt x="3822" y="2579"/>
                    <a:pt x="3656" y="2418"/>
                    <a:pt x="3656" y="2418"/>
                  </a:cubicBezTo>
                  <a:cubicBezTo>
                    <a:pt x="3656" y="2418"/>
                    <a:pt x="3489" y="1612"/>
                    <a:pt x="2825" y="1612"/>
                  </a:cubicBezTo>
                  <a:cubicBezTo>
                    <a:pt x="2825" y="1612"/>
                    <a:pt x="2326" y="1612"/>
                    <a:pt x="1828" y="1612"/>
                  </a:cubicBezTo>
                  <a:cubicBezTo>
                    <a:pt x="166" y="1612"/>
                    <a:pt x="0" y="3385"/>
                    <a:pt x="0" y="3385"/>
                  </a:cubicBezTo>
                  <a:cubicBezTo>
                    <a:pt x="0" y="4191"/>
                    <a:pt x="0" y="4191"/>
                    <a:pt x="0" y="4191"/>
                  </a:cubicBezTo>
                  <a:cubicBezTo>
                    <a:pt x="0" y="4191"/>
                    <a:pt x="-166" y="10155"/>
                    <a:pt x="7643" y="14830"/>
                  </a:cubicBezTo>
                  <a:cubicBezTo>
                    <a:pt x="7643" y="14830"/>
                    <a:pt x="8474" y="15636"/>
                    <a:pt x="9637" y="15636"/>
                  </a:cubicBezTo>
                  <a:cubicBezTo>
                    <a:pt x="9637" y="16603"/>
                    <a:pt x="9637" y="16603"/>
                    <a:pt x="9637" y="16603"/>
                  </a:cubicBezTo>
                  <a:cubicBezTo>
                    <a:pt x="9637" y="16603"/>
                    <a:pt x="8806" y="16442"/>
                    <a:pt x="8806" y="16925"/>
                  </a:cubicBezTo>
                  <a:cubicBezTo>
                    <a:pt x="8806" y="17570"/>
                    <a:pt x="9637" y="17409"/>
                    <a:pt x="9637" y="17409"/>
                  </a:cubicBezTo>
                  <a:cubicBezTo>
                    <a:pt x="9637" y="18376"/>
                    <a:pt x="9637" y="18376"/>
                    <a:pt x="9637" y="18376"/>
                  </a:cubicBezTo>
                  <a:cubicBezTo>
                    <a:pt x="9637" y="18376"/>
                    <a:pt x="9471" y="19182"/>
                    <a:pt x="8972" y="19182"/>
                  </a:cubicBezTo>
                  <a:cubicBezTo>
                    <a:pt x="8972" y="19988"/>
                    <a:pt x="7976" y="19988"/>
                    <a:pt x="7976" y="19988"/>
                  </a:cubicBezTo>
                  <a:cubicBezTo>
                    <a:pt x="7976" y="19988"/>
                    <a:pt x="7145" y="20149"/>
                    <a:pt x="7145" y="20794"/>
                  </a:cubicBezTo>
                  <a:cubicBezTo>
                    <a:pt x="7145" y="20794"/>
                    <a:pt x="6979" y="21600"/>
                    <a:pt x="7976" y="21600"/>
                  </a:cubicBezTo>
                  <a:cubicBezTo>
                    <a:pt x="9305" y="21600"/>
                    <a:pt x="13126" y="21600"/>
                    <a:pt x="13126" y="21600"/>
                  </a:cubicBezTo>
                  <a:cubicBezTo>
                    <a:pt x="13957" y="21600"/>
                    <a:pt x="14123" y="20794"/>
                    <a:pt x="14123" y="20794"/>
                  </a:cubicBezTo>
                  <a:cubicBezTo>
                    <a:pt x="14123" y="20794"/>
                    <a:pt x="14123" y="19988"/>
                    <a:pt x="13126" y="19988"/>
                  </a:cubicBezTo>
                  <a:cubicBezTo>
                    <a:pt x="12296" y="19988"/>
                    <a:pt x="12296" y="19021"/>
                    <a:pt x="12296" y="19021"/>
                  </a:cubicBezTo>
                  <a:cubicBezTo>
                    <a:pt x="12296" y="19021"/>
                    <a:pt x="11465" y="19182"/>
                    <a:pt x="11465" y="18376"/>
                  </a:cubicBezTo>
                  <a:cubicBezTo>
                    <a:pt x="11465" y="17409"/>
                    <a:pt x="11465" y="17409"/>
                    <a:pt x="11465" y="17409"/>
                  </a:cubicBezTo>
                  <a:cubicBezTo>
                    <a:pt x="11465" y="17409"/>
                    <a:pt x="12296" y="17570"/>
                    <a:pt x="12296" y="16925"/>
                  </a:cubicBezTo>
                  <a:cubicBezTo>
                    <a:pt x="12296" y="16442"/>
                    <a:pt x="11465" y="16603"/>
                    <a:pt x="11465" y="16603"/>
                  </a:cubicBezTo>
                  <a:cubicBezTo>
                    <a:pt x="11465" y="15636"/>
                    <a:pt x="11465" y="15636"/>
                    <a:pt x="11465" y="15636"/>
                  </a:cubicBezTo>
                  <a:cubicBezTo>
                    <a:pt x="12296" y="15636"/>
                    <a:pt x="12960" y="15313"/>
                    <a:pt x="13625" y="14830"/>
                  </a:cubicBezTo>
                  <a:close/>
                  <a:moveTo>
                    <a:pt x="16782" y="3385"/>
                  </a:moveTo>
                  <a:cubicBezTo>
                    <a:pt x="16948" y="3385"/>
                    <a:pt x="17612" y="3385"/>
                    <a:pt x="17612" y="3385"/>
                  </a:cubicBezTo>
                  <a:cubicBezTo>
                    <a:pt x="18443" y="3385"/>
                    <a:pt x="18609" y="2579"/>
                    <a:pt x="18609" y="2579"/>
                  </a:cubicBezTo>
                  <a:cubicBezTo>
                    <a:pt x="19440" y="2579"/>
                    <a:pt x="19440" y="3385"/>
                    <a:pt x="19440" y="3385"/>
                  </a:cubicBezTo>
                  <a:cubicBezTo>
                    <a:pt x="19440" y="4191"/>
                    <a:pt x="19440" y="4191"/>
                    <a:pt x="19440" y="4191"/>
                  </a:cubicBezTo>
                  <a:cubicBezTo>
                    <a:pt x="19440" y="4191"/>
                    <a:pt x="19108" y="7576"/>
                    <a:pt x="14954" y="11445"/>
                  </a:cubicBezTo>
                  <a:cubicBezTo>
                    <a:pt x="15951" y="9833"/>
                    <a:pt x="16782" y="6125"/>
                    <a:pt x="16782" y="3385"/>
                  </a:cubicBezTo>
                  <a:close/>
                  <a:moveTo>
                    <a:pt x="5982" y="11606"/>
                  </a:moveTo>
                  <a:cubicBezTo>
                    <a:pt x="1662" y="7737"/>
                    <a:pt x="1496" y="4352"/>
                    <a:pt x="1496" y="4352"/>
                  </a:cubicBezTo>
                  <a:cubicBezTo>
                    <a:pt x="1496" y="3546"/>
                    <a:pt x="1496" y="3546"/>
                    <a:pt x="1496" y="3546"/>
                  </a:cubicBezTo>
                  <a:cubicBezTo>
                    <a:pt x="1496" y="3546"/>
                    <a:pt x="1496" y="2579"/>
                    <a:pt x="2326" y="2579"/>
                  </a:cubicBezTo>
                  <a:cubicBezTo>
                    <a:pt x="2326" y="2579"/>
                    <a:pt x="2326" y="3546"/>
                    <a:pt x="3323" y="3546"/>
                  </a:cubicBezTo>
                  <a:cubicBezTo>
                    <a:pt x="3323" y="3546"/>
                    <a:pt x="3988" y="3546"/>
                    <a:pt x="4154" y="3546"/>
                  </a:cubicBezTo>
                  <a:cubicBezTo>
                    <a:pt x="4154" y="6287"/>
                    <a:pt x="4985" y="9994"/>
                    <a:pt x="5982" y="11606"/>
                  </a:cubicBezTo>
                  <a:close/>
                  <a:moveTo>
                    <a:pt x="5982" y="11606"/>
                  </a:moveTo>
                </a:path>
              </a:pathLst>
            </a:custGeom>
            <a:solidFill>
              <a:srgbClr val="FF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>
                <a:defRPr/>
              </a:pPr>
              <a:endParaRPr lang="zh-CN" altLang="en-US" sz="14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4413471" y="1928812"/>
            <a:ext cx="1601579" cy="1368425"/>
            <a:chOff x="4412676" y="1928811"/>
            <a:chExt cx="1601579" cy="1368425"/>
          </a:xfrm>
        </p:grpSpPr>
        <p:sp>
          <p:nvSpPr>
            <p:cNvPr id="312" name="AutoShape 2"/>
            <p:cNvSpPr/>
            <p:nvPr>
              <p:custDataLst>
                <p:tags r:id="rId5"/>
              </p:custDataLst>
            </p:nvPr>
          </p:nvSpPr>
          <p:spPr bwMode="auto">
            <a:xfrm>
              <a:off x="4412676" y="1928811"/>
              <a:ext cx="1601579" cy="1368425"/>
            </a:xfrm>
            <a:custGeom>
              <a:avLst/>
              <a:gdLst>
                <a:gd name="T0" fmla="*/ 211170617 w 21600"/>
                <a:gd name="T1" fmla="*/ 346775367 h 21600"/>
                <a:gd name="T2" fmla="*/ 0 w 21600"/>
                <a:gd name="T3" fmla="*/ 235598565 h 21600"/>
                <a:gd name="T4" fmla="*/ 459604150 w 21600"/>
                <a:gd name="T5" fmla="*/ 0 h 21600"/>
                <a:gd name="T6" fmla="*/ 475133925 w 21600"/>
                <a:gd name="T7" fmla="*/ 211773779 h 21600"/>
                <a:gd name="T8" fmla="*/ 211170617 w 21600"/>
                <a:gd name="T9" fmla="*/ 346775367 h 21600"/>
                <a:gd name="T10" fmla="*/ 211170617 w 21600"/>
                <a:gd name="T11" fmla="*/ 34677536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9600" y="21600"/>
                  </a:moveTo>
                  <a:cubicBezTo>
                    <a:pt x="0" y="14675"/>
                    <a:pt x="0" y="14675"/>
                    <a:pt x="0" y="14675"/>
                  </a:cubicBezTo>
                  <a:cubicBezTo>
                    <a:pt x="4518" y="6101"/>
                    <a:pt x="12282" y="577"/>
                    <a:pt x="20894" y="0"/>
                  </a:cubicBezTo>
                  <a:cubicBezTo>
                    <a:pt x="21600" y="13191"/>
                    <a:pt x="21600" y="13191"/>
                    <a:pt x="21600" y="13191"/>
                  </a:cubicBezTo>
                  <a:cubicBezTo>
                    <a:pt x="16518" y="13521"/>
                    <a:pt x="12141" y="16818"/>
                    <a:pt x="9600" y="21600"/>
                  </a:cubicBezTo>
                  <a:close/>
                  <a:moveTo>
                    <a:pt x="9600" y="21600"/>
                  </a:move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8" name="AutoShape 8"/>
            <p:cNvSpPr/>
            <p:nvPr>
              <p:custDataLst>
                <p:tags r:id="rId6"/>
              </p:custDataLst>
            </p:nvPr>
          </p:nvSpPr>
          <p:spPr bwMode="auto">
            <a:xfrm>
              <a:off x="5065054" y="2351085"/>
              <a:ext cx="434918" cy="431800"/>
            </a:xfrm>
            <a:custGeom>
              <a:avLst/>
              <a:gdLst>
                <a:gd name="T0" fmla="*/ 0 w 21600"/>
                <a:gd name="T1" fmla="*/ 17264004 h 21600"/>
                <a:gd name="T2" fmla="*/ 35037639 w 21600"/>
                <a:gd name="T3" fmla="*/ 17264004 h 21600"/>
                <a:gd name="T4" fmla="*/ 24234350 w 21600"/>
                <a:gd name="T5" fmla="*/ 6905601 h 21600"/>
                <a:gd name="T6" fmla="*/ 25110301 w 21600"/>
                <a:gd name="T7" fmla="*/ 4028254 h 21600"/>
                <a:gd name="T8" fmla="*/ 25110301 w 21600"/>
                <a:gd name="T9" fmla="*/ 8056548 h 21600"/>
                <a:gd name="T10" fmla="*/ 13723058 w 21600"/>
                <a:gd name="T11" fmla="*/ 22155458 h 21600"/>
                <a:gd name="T12" fmla="*/ 11971197 w 21600"/>
                <a:gd name="T13" fmla="*/ 25320552 h 21600"/>
                <a:gd name="T14" fmla="*/ 11095246 w 21600"/>
                <a:gd name="T15" fmla="*/ 27334659 h 21600"/>
                <a:gd name="T16" fmla="*/ 10803289 w 21600"/>
                <a:gd name="T17" fmla="*/ 31650660 h 21600"/>
                <a:gd name="T18" fmla="*/ 9051387 w 21600"/>
                <a:gd name="T19" fmla="*/ 28485606 h 21600"/>
                <a:gd name="T20" fmla="*/ 7591482 w 21600"/>
                <a:gd name="T21" fmla="*/ 25608259 h 21600"/>
                <a:gd name="T22" fmla="*/ 4963669 w 21600"/>
                <a:gd name="T23" fmla="*/ 23594152 h 21600"/>
                <a:gd name="T24" fmla="*/ 4671672 w 21600"/>
                <a:gd name="T25" fmla="*/ 19565858 h 21600"/>
                <a:gd name="T26" fmla="*/ 4379715 w 21600"/>
                <a:gd name="T27" fmla="*/ 17264004 h 21600"/>
                <a:gd name="T28" fmla="*/ 2919810 w 21600"/>
                <a:gd name="T29" fmla="*/ 15537603 h 21600"/>
                <a:gd name="T30" fmla="*/ 2919810 w 21600"/>
                <a:gd name="T31" fmla="*/ 12948003 h 21600"/>
                <a:gd name="T32" fmla="*/ 11095246 w 21600"/>
                <a:gd name="T33" fmla="*/ 5754655 h 21600"/>
                <a:gd name="T34" fmla="*/ 9051387 w 21600"/>
                <a:gd name="T35" fmla="*/ 5754655 h 21600"/>
                <a:gd name="T36" fmla="*/ 8175436 w 21600"/>
                <a:gd name="T37" fmla="*/ 7481055 h 21600"/>
                <a:gd name="T38" fmla="*/ 9343384 w 21600"/>
                <a:gd name="T39" fmla="*/ 8056548 h 21600"/>
                <a:gd name="T40" fmla="*/ 9051387 w 21600"/>
                <a:gd name="T41" fmla="*/ 6905601 h 21600"/>
                <a:gd name="T42" fmla="*/ 13723058 w 21600"/>
                <a:gd name="T43" fmla="*/ 8632002 h 21600"/>
                <a:gd name="T44" fmla="*/ 11971197 w 21600"/>
                <a:gd name="T45" fmla="*/ 9782949 h 21600"/>
                <a:gd name="T46" fmla="*/ 10803289 w 21600"/>
                <a:gd name="T47" fmla="*/ 10358402 h 21600"/>
                <a:gd name="T48" fmla="*/ 11095246 w 21600"/>
                <a:gd name="T49" fmla="*/ 12372549 h 21600"/>
                <a:gd name="T50" fmla="*/ 9635341 w 21600"/>
                <a:gd name="T51" fmla="*/ 14098950 h 21600"/>
                <a:gd name="T52" fmla="*/ 8467433 w 21600"/>
                <a:gd name="T53" fmla="*/ 14674403 h 21600"/>
                <a:gd name="T54" fmla="*/ 6131577 w 21600"/>
                <a:gd name="T55" fmla="*/ 14098950 h 21600"/>
                <a:gd name="T56" fmla="*/ 4379715 w 21600"/>
                <a:gd name="T57" fmla="*/ 15537603 h 21600"/>
                <a:gd name="T58" fmla="*/ 4671672 w 21600"/>
                <a:gd name="T59" fmla="*/ 16688550 h 21600"/>
                <a:gd name="T60" fmla="*/ 7883479 w 21600"/>
                <a:gd name="T61" fmla="*/ 17839457 h 21600"/>
                <a:gd name="T62" fmla="*/ 11971197 w 21600"/>
                <a:gd name="T63" fmla="*/ 18990404 h 21600"/>
                <a:gd name="T64" fmla="*/ 13723058 w 21600"/>
                <a:gd name="T65" fmla="*/ 22155458 h 21600"/>
                <a:gd name="T66" fmla="*/ 16058915 w 21600"/>
                <a:gd name="T67" fmla="*/ 6042401 h 21600"/>
                <a:gd name="T68" fmla="*/ 12847148 w 21600"/>
                <a:gd name="T69" fmla="*/ 4316001 h 21600"/>
                <a:gd name="T70" fmla="*/ 18394771 w 21600"/>
                <a:gd name="T71" fmla="*/ 2877347 h 21600"/>
                <a:gd name="T72" fmla="*/ 31241878 w 21600"/>
                <a:gd name="T73" fmla="*/ 17839457 h 21600"/>
                <a:gd name="T74" fmla="*/ 26862203 w 21600"/>
                <a:gd name="T75" fmla="*/ 29348806 h 21600"/>
                <a:gd name="T76" fmla="*/ 26570206 w 21600"/>
                <a:gd name="T77" fmla="*/ 26471459 h 21600"/>
                <a:gd name="T78" fmla="*/ 24526347 w 21600"/>
                <a:gd name="T79" fmla="*/ 23306405 h 21600"/>
                <a:gd name="T80" fmla="*/ 19270722 w 21600"/>
                <a:gd name="T81" fmla="*/ 19278151 h 21600"/>
                <a:gd name="T82" fmla="*/ 28322108 w 21600"/>
                <a:gd name="T83" fmla="*/ 16113057 h 21600"/>
                <a:gd name="T84" fmla="*/ 30657924 w 21600"/>
                <a:gd name="T85" fmla="*/ 14098950 h 21600"/>
                <a:gd name="T86" fmla="*/ 27154160 w 21600"/>
                <a:gd name="T87" fmla="*/ 11221602 h 21600"/>
                <a:gd name="T88" fmla="*/ 26570206 w 21600"/>
                <a:gd name="T89" fmla="*/ 14962150 h 21600"/>
                <a:gd name="T90" fmla="*/ 23066442 w 21600"/>
                <a:gd name="T91" fmla="*/ 14098950 h 21600"/>
                <a:gd name="T92" fmla="*/ 21314581 w 21600"/>
                <a:gd name="T93" fmla="*/ 12660256 h 21600"/>
                <a:gd name="T94" fmla="*/ 22190491 w 21600"/>
                <a:gd name="T95" fmla="*/ 10070656 h 21600"/>
                <a:gd name="T96" fmla="*/ 26278249 w 21600"/>
                <a:gd name="T97" fmla="*/ 10358402 h 21600"/>
                <a:gd name="T98" fmla="*/ 29198019 w 21600"/>
                <a:gd name="T99" fmla="*/ 10358402 h 21600"/>
                <a:gd name="T100" fmla="*/ 30657924 w 21600"/>
                <a:gd name="T101" fmla="*/ 9207455 h 21600"/>
                <a:gd name="T102" fmla="*/ 32117829 w 21600"/>
                <a:gd name="T103" fmla="*/ 16400804 h 21600"/>
                <a:gd name="T104" fmla="*/ 31241878 w 21600"/>
                <a:gd name="T105" fmla="*/ 17839457 h 216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60" y="0"/>
                    <a:pt x="0" y="4860"/>
                    <a:pt x="0" y="10800"/>
                  </a:cubicBezTo>
                  <a:cubicBezTo>
                    <a:pt x="0" y="16740"/>
                    <a:pt x="4860" y="21600"/>
                    <a:pt x="10800" y="21600"/>
                  </a:cubicBezTo>
                  <a:cubicBezTo>
                    <a:pt x="16740" y="21600"/>
                    <a:pt x="21600" y="16740"/>
                    <a:pt x="21600" y="10800"/>
                  </a:cubicBezTo>
                  <a:cubicBezTo>
                    <a:pt x="21600" y="4860"/>
                    <a:pt x="16740" y="0"/>
                    <a:pt x="10800" y="0"/>
                  </a:cubicBezTo>
                  <a:close/>
                  <a:moveTo>
                    <a:pt x="14940" y="4320"/>
                  </a:moveTo>
                  <a:cubicBezTo>
                    <a:pt x="15660" y="3780"/>
                    <a:pt x="15660" y="3780"/>
                    <a:pt x="15660" y="3780"/>
                  </a:cubicBezTo>
                  <a:cubicBezTo>
                    <a:pt x="15660" y="3780"/>
                    <a:pt x="15300" y="3060"/>
                    <a:pt x="15480" y="2520"/>
                  </a:cubicBezTo>
                  <a:cubicBezTo>
                    <a:pt x="15660" y="2520"/>
                    <a:pt x="16380" y="2880"/>
                    <a:pt x="16920" y="3600"/>
                  </a:cubicBezTo>
                  <a:cubicBezTo>
                    <a:pt x="16560" y="5220"/>
                    <a:pt x="15480" y="5040"/>
                    <a:pt x="15480" y="5040"/>
                  </a:cubicBezTo>
                  <a:cubicBezTo>
                    <a:pt x="15480" y="5040"/>
                    <a:pt x="14760" y="5040"/>
                    <a:pt x="14940" y="4320"/>
                  </a:cubicBezTo>
                  <a:close/>
                  <a:moveTo>
                    <a:pt x="8460" y="13860"/>
                  </a:moveTo>
                  <a:cubicBezTo>
                    <a:pt x="8280" y="14040"/>
                    <a:pt x="8100" y="14580"/>
                    <a:pt x="7920" y="15120"/>
                  </a:cubicBezTo>
                  <a:cubicBezTo>
                    <a:pt x="7740" y="15480"/>
                    <a:pt x="7560" y="15660"/>
                    <a:pt x="7380" y="15840"/>
                  </a:cubicBezTo>
                  <a:cubicBezTo>
                    <a:pt x="7020" y="16020"/>
                    <a:pt x="7020" y="16380"/>
                    <a:pt x="7020" y="16380"/>
                  </a:cubicBezTo>
                  <a:cubicBezTo>
                    <a:pt x="6840" y="17100"/>
                    <a:pt x="6840" y="17100"/>
                    <a:pt x="6840" y="17100"/>
                  </a:cubicBezTo>
                  <a:cubicBezTo>
                    <a:pt x="6840" y="17100"/>
                    <a:pt x="7020" y="17820"/>
                    <a:pt x="7200" y="18000"/>
                  </a:cubicBezTo>
                  <a:cubicBezTo>
                    <a:pt x="7200" y="18360"/>
                    <a:pt x="6660" y="19800"/>
                    <a:pt x="6660" y="19800"/>
                  </a:cubicBezTo>
                  <a:cubicBezTo>
                    <a:pt x="6120" y="19620"/>
                    <a:pt x="5940" y="19080"/>
                    <a:pt x="5760" y="18720"/>
                  </a:cubicBezTo>
                  <a:cubicBezTo>
                    <a:pt x="5760" y="18360"/>
                    <a:pt x="5400" y="18180"/>
                    <a:pt x="5580" y="17820"/>
                  </a:cubicBezTo>
                  <a:cubicBezTo>
                    <a:pt x="5580" y="17280"/>
                    <a:pt x="5220" y="17100"/>
                    <a:pt x="5040" y="16920"/>
                  </a:cubicBezTo>
                  <a:cubicBezTo>
                    <a:pt x="4860" y="16560"/>
                    <a:pt x="4680" y="16200"/>
                    <a:pt x="4680" y="16020"/>
                  </a:cubicBezTo>
                  <a:cubicBezTo>
                    <a:pt x="4680" y="15840"/>
                    <a:pt x="4140" y="15480"/>
                    <a:pt x="4140" y="15480"/>
                  </a:cubicBezTo>
                  <a:cubicBezTo>
                    <a:pt x="4140" y="15480"/>
                    <a:pt x="3240" y="14940"/>
                    <a:pt x="3060" y="14760"/>
                  </a:cubicBezTo>
                  <a:cubicBezTo>
                    <a:pt x="2880" y="14580"/>
                    <a:pt x="2700" y="13860"/>
                    <a:pt x="2700" y="13500"/>
                  </a:cubicBezTo>
                  <a:cubicBezTo>
                    <a:pt x="2700" y="13140"/>
                    <a:pt x="2880" y="12240"/>
                    <a:pt x="2880" y="12240"/>
                  </a:cubicBezTo>
                  <a:cubicBezTo>
                    <a:pt x="2880" y="12240"/>
                    <a:pt x="3240" y="11880"/>
                    <a:pt x="3060" y="11700"/>
                  </a:cubicBezTo>
                  <a:cubicBezTo>
                    <a:pt x="2700" y="11520"/>
                    <a:pt x="2700" y="10800"/>
                    <a:pt x="2700" y="10800"/>
                  </a:cubicBezTo>
                  <a:cubicBezTo>
                    <a:pt x="2340" y="10440"/>
                    <a:pt x="2340" y="10440"/>
                    <a:pt x="2340" y="10440"/>
                  </a:cubicBezTo>
                  <a:cubicBezTo>
                    <a:pt x="2340" y="10440"/>
                    <a:pt x="1980" y="9900"/>
                    <a:pt x="1800" y="9720"/>
                  </a:cubicBezTo>
                  <a:cubicBezTo>
                    <a:pt x="1800" y="9360"/>
                    <a:pt x="1800" y="9180"/>
                    <a:pt x="1980" y="9000"/>
                  </a:cubicBezTo>
                  <a:cubicBezTo>
                    <a:pt x="1980" y="8820"/>
                    <a:pt x="1800" y="8280"/>
                    <a:pt x="1800" y="8100"/>
                  </a:cubicBezTo>
                  <a:cubicBezTo>
                    <a:pt x="3600" y="3600"/>
                    <a:pt x="6660" y="2700"/>
                    <a:pt x="6660" y="2700"/>
                  </a:cubicBezTo>
                  <a:cubicBezTo>
                    <a:pt x="6840" y="3600"/>
                    <a:pt x="6840" y="3600"/>
                    <a:pt x="6840" y="3600"/>
                  </a:cubicBezTo>
                  <a:cubicBezTo>
                    <a:pt x="6840" y="3600"/>
                    <a:pt x="6300" y="3780"/>
                    <a:pt x="6120" y="3780"/>
                  </a:cubicBezTo>
                  <a:cubicBezTo>
                    <a:pt x="5760" y="3600"/>
                    <a:pt x="5580" y="3600"/>
                    <a:pt x="5580" y="3600"/>
                  </a:cubicBezTo>
                  <a:cubicBezTo>
                    <a:pt x="5220" y="4140"/>
                    <a:pt x="5220" y="4140"/>
                    <a:pt x="5220" y="4140"/>
                  </a:cubicBezTo>
                  <a:cubicBezTo>
                    <a:pt x="5220" y="4140"/>
                    <a:pt x="5040" y="4500"/>
                    <a:pt x="5040" y="4680"/>
                  </a:cubicBezTo>
                  <a:cubicBezTo>
                    <a:pt x="5040" y="4860"/>
                    <a:pt x="5220" y="5220"/>
                    <a:pt x="5220" y="5220"/>
                  </a:cubicBezTo>
                  <a:cubicBezTo>
                    <a:pt x="5220" y="5220"/>
                    <a:pt x="5760" y="5220"/>
                    <a:pt x="5760" y="5040"/>
                  </a:cubicBezTo>
                  <a:cubicBezTo>
                    <a:pt x="5760" y="4860"/>
                    <a:pt x="5760" y="4680"/>
                    <a:pt x="5760" y="4680"/>
                  </a:cubicBezTo>
                  <a:cubicBezTo>
                    <a:pt x="5580" y="4320"/>
                    <a:pt x="5580" y="4320"/>
                    <a:pt x="5580" y="4320"/>
                  </a:cubicBezTo>
                  <a:cubicBezTo>
                    <a:pt x="5580" y="4320"/>
                    <a:pt x="6120" y="4140"/>
                    <a:pt x="7200" y="4320"/>
                  </a:cubicBezTo>
                  <a:cubicBezTo>
                    <a:pt x="8460" y="4320"/>
                    <a:pt x="7920" y="5220"/>
                    <a:pt x="8460" y="5400"/>
                  </a:cubicBezTo>
                  <a:cubicBezTo>
                    <a:pt x="9000" y="5580"/>
                    <a:pt x="8100" y="6300"/>
                    <a:pt x="7920" y="6660"/>
                  </a:cubicBezTo>
                  <a:cubicBezTo>
                    <a:pt x="7740" y="7020"/>
                    <a:pt x="7380" y="6120"/>
                    <a:pt x="7380" y="6120"/>
                  </a:cubicBezTo>
                  <a:cubicBezTo>
                    <a:pt x="7380" y="6120"/>
                    <a:pt x="7740" y="5760"/>
                    <a:pt x="7200" y="5760"/>
                  </a:cubicBezTo>
                  <a:cubicBezTo>
                    <a:pt x="6660" y="5580"/>
                    <a:pt x="6300" y="6480"/>
                    <a:pt x="6660" y="6480"/>
                  </a:cubicBezTo>
                  <a:cubicBezTo>
                    <a:pt x="6840" y="6480"/>
                    <a:pt x="7200" y="6840"/>
                    <a:pt x="7020" y="7020"/>
                  </a:cubicBezTo>
                  <a:cubicBezTo>
                    <a:pt x="7020" y="7200"/>
                    <a:pt x="7020" y="7200"/>
                    <a:pt x="6840" y="7740"/>
                  </a:cubicBezTo>
                  <a:cubicBezTo>
                    <a:pt x="6480" y="8280"/>
                    <a:pt x="6120" y="8640"/>
                    <a:pt x="6120" y="8640"/>
                  </a:cubicBezTo>
                  <a:cubicBezTo>
                    <a:pt x="6120" y="8640"/>
                    <a:pt x="5760" y="8460"/>
                    <a:pt x="5940" y="8820"/>
                  </a:cubicBezTo>
                  <a:cubicBezTo>
                    <a:pt x="6120" y="9180"/>
                    <a:pt x="5940" y="9720"/>
                    <a:pt x="5940" y="9900"/>
                  </a:cubicBezTo>
                  <a:cubicBezTo>
                    <a:pt x="5940" y="10260"/>
                    <a:pt x="5220" y="9720"/>
                    <a:pt x="5220" y="9180"/>
                  </a:cubicBezTo>
                  <a:cubicBezTo>
                    <a:pt x="5040" y="8640"/>
                    <a:pt x="4500" y="9180"/>
                    <a:pt x="4320" y="9180"/>
                  </a:cubicBezTo>
                  <a:cubicBezTo>
                    <a:pt x="4140" y="9180"/>
                    <a:pt x="3780" y="9000"/>
                    <a:pt x="3780" y="8820"/>
                  </a:cubicBezTo>
                  <a:cubicBezTo>
                    <a:pt x="3600" y="8640"/>
                    <a:pt x="2700" y="9360"/>
                    <a:pt x="2520" y="9360"/>
                  </a:cubicBezTo>
                  <a:cubicBezTo>
                    <a:pt x="2340" y="9540"/>
                    <a:pt x="2340" y="9900"/>
                    <a:pt x="2700" y="9720"/>
                  </a:cubicBezTo>
                  <a:cubicBezTo>
                    <a:pt x="3060" y="9540"/>
                    <a:pt x="3420" y="9720"/>
                    <a:pt x="3420" y="10080"/>
                  </a:cubicBezTo>
                  <a:cubicBezTo>
                    <a:pt x="3240" y="10440"/>
                    <a:pt x="2880" y="10260"/>
                    <a:pt x="2880" y="10440"/>
                  </a:cubicBezTo>
                  <a:cubicBezTo>
                    <a:pt x="3060" y="10800"/>
                    <a:pt x="3420" y="10980"/>
                    <a:pt x="3420" y="11340"/>
                  </a:cubicBezTo>
                  <a:cubicBezTo>
                    <a:pt x="3600" y="11700"/>
                    <a:pt x="4500" y="11340"/>
                    <a:pt x="4860" y="11160"/>
                  </a:cubicBezTo>
                  <a:cubicBezTo>
                    <a:pt x="5040" y="11160"/>
                    <a:pt x="5940" y="10980"/>
                    <a:pt x="5940" y="11340"/>
                  </a:cubicBezTo>
                  <a:cubicBezTo>
                    <a:pt x="6120" y="11700"/>
                    <a:pt x="7020" y="11880"/>
                    <a:pt x="7380" y="11880"/>
                  </a:cubicBezTo>
                  <a:cubicBezTo>
                    <a:pt x="7740" y="12060"/>
                    <a:pt x="8280" y="12060"/>
                    <a:pt x="8820" y="12420"/>
                  </a:cubicBezTo>
                  <a:cubicBezTo>
                    <a:pt x="9180" y="12960"/>
                    <a:pt x="8460" y="13680"/>
                    <a:pt x="8460" y="13860"/>
                  </a:cubicBezTo>
                  <a:close/>
                  <a:moveTo>
                    <a:pt x="10620" y="2520"/>
                  </a:moveTo>
                  <a:cubicBezTo>
                    <a:pt x="10440" y="3060"/>
                    <a:pt x="9720" y="3600"/>
                    <a:pt x="9900" y="3780"/>
                  </a:cubicBezTo>
                  <a:cubicBezTo>
                    <a:pt x="9900" y="3960"/>
                    <a:pt x="9900" y="4860"/>
                    <a:pt x="9180" y="4140"/>
                  </a:cubicBezTo>
                  <a:cubicBezTo>
                    <a:pt x="8460" y="3420"/>
                    <a:pt x="7740" y="3240"/>
                    <a:pt x="7920" y="2700"/>
                  </a:cubicBezTo>
                  <a:cubicBezTo>
                    <a:pt x="7920" y="2520"/>
                    <a:pt x="8640" y="2520"/>
                    <a:pt x="8640" y="2340"/>
                  </a:cubicBezTo>
                  <a:cubicBezTo>
                    <a:pt x="9540" y="1260"/>
                    <a:pt x="11160" y="1440"/>
                    <a:pt x="11340" y="1800"/>
                  </a:cubicBezTo>
                  <a:cubicBezTo>
                    <a:pt x="10980" y="2160"/>
                    <a:pt x="10620" y="1980"/>
                    <a:pt x="10620" y="2520"/>
                  </a:cubicBezTo>
                  <a:close/>
                  <a:moveTo>
                    <a:pt x="19260" y="11160"/>
                  </a:moveTo>
                  <a:cubicBezTo>
                    <a:pt x="19260" y="11160"/>
                    <a:pt x="19620" y="11700"/>
                    <a:pt x="20160" y="11700"/>
                  </a:cubicBezTo>
                  <a:cubicBezTo>
                    <a:pt x="19800" y="15660"/>
                    <a:pt x="16560" y="18360"/>
                    <a:pt x="16560" y="18360"/>
                  </a:cubicBezTo>
                  <a:cubicBezTo>
                    <a:pt x="16020" y="17820"/>
                    <a:pt x="16200" y="17280"/>
                    <a:pt x="16200" y="17280"/>
                  </a:cubicBezTo>
                  <a:cubicBezTo>
                    <a:pt x="16380" y="16560"/>
                    <a:pt x="16380" y="16560"/>
                    <a:pt x="16380" y="16560"/>
                  </a:cubicBezTo>
                  <a:cubicBezTo>
                    <a:pt x="16380" y="15300"/>
                    <a:pt x="16380" y="15300"/>
                    <a:pt x="16380" y="15300"/>
                  </a:cubicBezTo>
                  <a:cubicBezTo>
                    <a:pt x="16380" y="15300"/>
                    <a:pt x="16380" y="13860"/>
                    <a:pt x="15120" y="14580"/>
                  </a:cubicBezTo>
                  <a:cubicBezTo>
                    <a:pt x="13860" y="14940"/>
                    <a:pt x="14400" y="14940"/>
                    <a:pt x="12960" y="14940"/>
                  </a:cubicBezTo>
                  <a:cubicBezTo>
                    <a:pt x="11520" y="15120"/>
                    <a:pt x="11880" y="12060"/>
                    <a:pt x="11880" y="12060"/>
                  </a:cubicBezTo>
                  <a:cubicBezTo>
                    <a:pt x="11880" y="7740"/>
                    <a:pt x="15120" y="10980"/>
                    <a:pt x="15120" y="10980"/>
                  </a:cubicBezTo>
                  <a:cubicBezTo>
                    <a:pt x="17100" y="12420"/>
                    <a:pt x="17460" y="10080"/>
                    <a:pt x="17460" y="10080"/>
                  </a:cubicBezTo>
                  <a:cubicBezTo>
                    <a:pt x="18720" y="9540"/>
                    <a:pt x="18720" y="9540"/>
                    <a:pt x="18720" y="9540"/>
                  </a:cubicBezTo>
                  <a:cubicBezTo>
                    <a:pt x="18900" y="8820"/>
                    <a:pt x="18900" y="8820"/>
                    <a:pt x="18900" y="8820"/>
                  </a:cubicBezTo>
                  <a:cubicBezTo>
                    <a:pt x="18720" y="7920"/>
                    <a:pt x="18720" y="7920"/>
                    <a:pt x="18720" y="7920"/>
                  </a:cubicBezTo>
                  <a:cubicBezTo>
                    <a:pt x="16740" y="7020"/>
                    <a:pt x="16740" y="7020"/>
                    <a:pt x="16740" y="7020"/>
                  </a:cubicBezTo>
                  <a:cubicBezTo>
                    <a:pt x="16740" y="7020"/>
                    <a:pt x="16380" y="7740"/>
                    <a:pt x="16920" y="8640"/>
                  </a:cubicBezTo>
                  <a:cubicBezTo>
                    <a:pt x="16920" y="8640"/>
                    <a:pt x="16740" y="9540"/>
                    <a:pt x="16380" y="9360"/>
                  </a:cubicBezTo>
                  <a:cubicBezTo>
                    <a:pt x="15120" y="8640"/>
                    <a:pt x="15120" y="8640"/>
                    <a:pt x="15120" y="8640"/>
                  </a:cubicBezTo>
                  <a:cubicBezTo>
                    <a:pt x="15120" y="8640"/>
                    <a:pt x="14760" y="8460"/>
                    <a:pt x="14220" y="8820"/>
                  </a:cubicBezTo>
                  <a:cubicBezTo>
                    <a:pt x="13500" y="9360"/>
                    <a:pt x="12420" y="8820"/>
                    <a:pt x="12420" y="8820"/>
                  </a:cubicBezTo>
                  <a:cubicBezTo>
                    <a:pt x="12420" y="8820"/>
                    <a:pt x="12420" y="8280"/>
                    <a:pt x="13140" y="7920"/>
                  </a:cubicBezTo>
                  <a:cubicBezTo>
                    <a:pt x="13680" y="7560"/>
                    <a:pt x="13680" y="7560"/>
                    <a:pt x="13680" y="7560"/>
                  </a:cubicBezTo>
                  <a:cubicBezTo>
                    <a:pt x="13680" y="7560"/>
                    <a:pt x="13500" y="6840"/>
                    <a:pt x="13680" y="6300"/>
                  </a:cubicBezTo>
                  <a:cubicBezTo>
                    <a:pt x="13860" y="5760"/>
                    <a:pt x="14040" y="6300"/>
                    <a:pt x="14580" y="5940"/>
                  </a:cubicBezTo>
                  <a:cubicBezTo>
                    <a:pt x="15120" y="5580"/>
                    <a:pt x="15480" y="6660"/>
                    <a:pt x="16200" y="6480"/>
                  </a:cubicBezTo>
                  <a:cubicBezTo>
                    <a:pt x="16920" y="6480"/>
                    <a:pt x="16560" y="6300"/>
                    <a:pt x="17100" y="5940"/>
                  </a:cubicBezTo>
                  <a:cubicBezTo>
                    <a:pt x="17640" y="5760"/>
                    <a:pt x="18000" y="6480"/>
                    <a:pt x="18000" y="6480"/>
                  </a:cubicBezTo>
                  <a:cubicBezTo>
                    <a:pt x="19080" y="6660"/>
                    <a:pt x="19080" y="6660"/>
                    <a:pt x="19080" y="6660"/>
                  </a:cubicBezTo>
                  <a:cubicBezTo>
                    <a:pt x="19080" y="6660"/>
                    <a:pt x="18900" y="5400"/>
                    <a:pt x="18900" y="5760"/>
                  </a:cubicBezTo>
                  <a:cubicBezTo>
                    <a:pt x="19620" y="6840"/>
                    <a:pt x="20520" y="9900"/>
                    <a:pt x="20160" y="10440"/>
                  </a:cubicBezTo>
                  <a:cubicBezTo>
                    <a:pt x="19980" y="10260"/>
                    <a:pt x="19800" y="10260"/>
                    <a:pt x="19800" y="10260"/>
                  </a:cubicBezTo>
                  <a:cubicBezTo>
                    <a:pt x="18540" y="10260"/>
                    <a:pt x="18540" y="10260"/>
                    <a:pt x="18540" y="10260"/>
                  </a:cubicBezTo>
                  <a:lnTo>
                    <a:pt x="19260" y="11160"/>
                  </a:lnTo>
                  <a:close/>
                  <a:moveTo>
                    <a:pt x="19260" y="11160"/>
                  </a:moveTo>
                </a:path>
              </a:pathLst>
            </a:custGeom>
            <a:solidFill>
              <a:srgbClr val="FF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>
                <a:defRPr/>
              </a:pPr>
              <a:endParaRPr lang="zh-CN" altLang="en-US" sz="14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7"/>
            </p:custDataLst>
          </p:nvPr>
        </p:nvGrpSpPr>
        <p:grpSpPr>
          <a:xfrm>
            <a:off x="4122995" y="3001960"/>
            <a:ext cx="969836" cy="1808162"/>
            <a:chOff x="4122201" y="3001960"/>
            <a:chExt cx="969836" cy="1808162"/>
          </a:xfrm>
        </p:grpSpPr>
        <p:sp>
          <p:nvSpPr>
            <p:cNvPr id="319" name="AutoShape 9"/>
            <p:cNvSpPr/>
            <p:nvPr>
              <p:custDataLst>
                <p:tags r:id="rId8"/>
              </p:custDataLst>
            </p:nvPr>
          </p:nvSpPr>
          <p:spPr bwMode="auto">
            <a:xfrm>
              <a:off x="4122201" y="3001960"/>
              <a:ext cx="969836" cy="1808162"/>
            </a:xfrm>
            <a:custGeom>
              <a:avLst/>
              <a:gdLst>
                <a:gd name="T0" fmla="*/ 187949309 w 20023"/>
                <a:gd name="T1" fmla="*/ 472450259 h 21600"/>
                <a:gd name="T2" fmla="*/ 45009108 w 20023"/>
                <a:gd name="T3" fmla="*/ 605454005 h 21600"/>
                <a:gd name="T4" fmla="*/ 40954091 w 20023"/>
                <a:gd name="T5" fmla="*/ 0 h 21600"/>
                <a:gd name="T6" fmla="*/ 185921800 w 20023"/>
                <a:gd name="T7" fmla="*/ 125996111 h 21600"/>
                <a:gd name="T8" fmla="*/ 162605302 w 20023"/>
                <a:gd name="T9" fmla="*/ 295719452 h 21600"/>
                <a:gd name="T10" fmla="*/ 187949309 w 20023"/>
                <a:gd name="T11" fmla="*/ 472450259 h 21600"/>
                <a:gd name="T12" fmla="*/ 187949309 w 20023"/>
                <a:gd name="T13" fmla="*/ 472450259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023" h="21600">
                  <a:moveTo>
                    <a:pt x="20023" y="16855"/>
                  </a:moveTo>
                  <a:cubicBezTo>
                    <a:pt x="4795" y="21600"/>
                    <a:pt x="4795" y="21600"/>
                    <a:pt x="4795" y="21600"/>
                  </a:cubicBezTo>
                  <a:cubicBezTo>
                    <a:pt x="-1469" y="14858"/>
                    <a:pt x="-1577" y="6805"/>
                    <a:pt x="4363" y="0"/>
                  </a:cubicBezTo>
                  <a:cubicBezTo>
                    <a:pt x="19807" y="4495"/>
                    <a:pt x="19807" y="4495"/>
                    <a:pt x="19807" y="4495"/>
                  </a:cubicBezTo>
                  <a:cubicBezTo>
                    <a:pt x="18187" y="6305"/>
                    <a:pt x="17323" y="8365"/>
                    <a:pt x="17323" y="10550"/>
                  </a:cubicBezTo>
                  <a:cubicBezTo>
                    <a:pt x="17323" y="12860"/>
                    <a:pt x="18295" y="14983"/>
                    <a:pt x="20023" y="16855"/>
                  </a:cubicBezTo>
                  <a:close/>
                  <a:moveTo>
                    <a:pt x="20023" y="16855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zh-CN" altLang="en-US" sz="14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1" name="AutoShape 11"/>
            <p:cNvSpPr/>
            <p:nvPr>
              <p:custDataLst>
                <p:tags r:id="rId9"/>
              </p:custDataLst>
            </p:nvPr>
          </p:nvSpPr>
          <p:spPr bwMode="auto">
            <a:xfrm>
              <a:off x="4361882" y="3771897"/>
              <a:ext cx="357142" cy="298450"/>
            </a:xfrm>
            <a:custGeom>
              <a:avLst/>
              <a:gdLst>
                <a:gd name="T0" fmla="*/ 22164047 w 21600"/>
                <a:gd name="T1" fmla="*/ 2448170 h 21600"/>
                <a:gd name="T2" fmla="*/ 23197674 w 21600"/>
                <a:gd name="T3" fmla="*/ 2821150 h 21600"/>
                <a:gd name="T4" fmla="*/ 23626465 w 21600"/>
                <a:gd name="T5" fmla="*/ 3695433 h 21600"/>
                <a:gd name="T6" fmla="*/ 23626465 w 21600"/>
                <a:gd name="T7" fmla="*/ 15179792 h 21600"/>
                <a:gd name="T8" fmla="*/ 23197674 w 21600"/>
                <a:gd name="T9" fmla="*/ 16043437 h 21600"/>
                <a:gd name="T10" fmla="*/ 22164047 w 21600"/>
                <a:gd name="T11" fmla="*/ 16407295 h 21600"/>
                <a:gd name="T12" fmla="*/ 1475548 w 21600"/>
                <a:gd name="T13" fmla="*/ 16407295 h 21600"/>
                <a:gd name="T14" fmla="*/ 436430 w 21600"/>
                <a:gd name="T15" fmla="*/ 16043437 h 21600"/>
                <a:gd name="T16" fmla="*/ 0 w 21600"/>
                <a:gd name="T17" fmla="*/ 15179792 h 21600"/>
                <a:gd name="T18" fmla="*/ 0 w 21600"/>
                <a:gd name="T19" fmla="*/ 3695433 h 21600"/>
                <a:gd name="T20" fmla="*/ 436430 w 21600"/>
                <a:gd name="T21" fmla="*/ 2821150 h 21600"/>
                <a:gd name="T22" fmla="*/ 1475548 w 21600"/>
                <a:gd name="T23" fmla="*/ 2448170 h 21600"/>
                <a:gd name="T24" fmla="*/ 6166941 w 21600"/>
                <a:gd name="T25" fmla="*/ 2448170 h 21600"/>
                <a:gd name="T26" fmla="*/ 6911843 w 21600"/>
                <a:gd name="T27" fmla="*/ 1109019 h 21600"/>
                <a:gd name="T28" fmla="*/ 7755169 w 21600"/>
                <a:gd name="T29" fmla="*/ 323591 h 21600"/>
                <a:gd name="T30" fmla="*/ 8973674 w 21600"/>
                <a:gd name="T31" fmla="*/ 0 h 21600"/>
                <a:gd name="T32" fmla="*/ 14652790 w 21600"/>
                <a:gd name="T33" fmla="*/ 0 h 21600"/>
                <a:gd name="T34" fmla="*/ 15871296 w 21600"/>
                <a:gd name="T35" fmla="*/ 323591 h 21600"/>
                <a:gd name="T36" fmla="*/ 16728843 w 21600"/>
                <a:gd name="T37" fmla="*/ 1109019 h 21600"/>
                <a:gd name="T38" fmla="*/ 17459523 w 21600"/>
                <a:gd name="T39" fmla="*/ 2448170 h 21600"/>
                <a:gd name="T40" fmla="*/ 22164047 w 21600"/>
                <a:gd name="T41" fmla="*/ 2448170 h 21600"/>
                <a:gd name="T42" fmla="*/ 11819797 w 21600"/>
                <a:gd name="T43" fmla="*/ 14572876 h 21600"/>
                <a:gd name="T44" fmla="*/ 14205413 w 21600"/>
                <a:gd name="T45" fmla="*/ 14166493 h 21600"/>
                <a:gd name="T46" fmla="*/ 16161147 w 21600"/>
                <a:gd name="T47" fmla="*/ 13062022 h 21600"/>
                <a:gd name="T48" fmla="*/ 17472653 w 21600"/>
                <a:gd name="T49" fmla="*/ 11430423 h 21600"/>
                <a:gd name="T50" fmla="*/ 17960479 w 21600"/>
                <a:gd name="T51" fmla="*/ 9435711 h 21600"/>
                <a:gd name="T52" fmla="*/ 17472653 w 21600"/>
                <a:gd name="T53" fmla="*/ 7440255 h 21600"/>
                <a:gd name="T54" fmla="*/ 16161147 w 21600"/>
                <a:gd name="T55" fmla="*/ 5807113 h 21600"/>
                <a:gd name="T56" fmla="*/ 14205413 w 21600"/>
                <a:gd name="T57" fmla="*/ 4708733 h 21600"/>
                <a:gd name="T58" fmla="*/ 11819797 w 21600"/>
                <a:gd name="T59" fmla="*/ 4304637 h 21600"/>
                <a:gd name="T60" fmla="*/ 9428725 w 21600"/>
                <a:gd name="T61" fmla="*/ 4708733 h 21600"/>
                <a:gd name="T62" fmla="*/ 7468592 w 21600"/>
                <a:gd name="T63" fmla="*/ 5807113 h 21600"/>
                <a:gd name="T64" fmla="*/ 6153811 w 21600"/>
                <a:gd name="T65" fmla="*/ 7435707 h 21600"/>
                <a:gd name="T66" fmla="*/ 5665986 w 21600"/>
                <a:gd name="T67" fmla="*/ 9435711 h 21600"/>
                <a:gd name="T68" fmla="*/ 6153811 w 21600"/>
                <a:gd name="T69" fmla="*/ 11430423 h 21600"/>
                <a:gd name="T70" fmla="*/ 7468592 w 21600"/>
                <a:gd name="T71" fmla="*/ 13062022 h 21600"/>
                <a:gd name="T72" fmla="*/ 9428725 w 21600"/>
                <a:gd name="T73" fmla="*/ 14166493 h 21600"/>
                <a:gd name="T74" fmla="*/ 11819797 w 21600"/>
                <a:gd name="T75" fmla="*/ 14572876 h 21600"/>
                <a:gd name="T76" fmla="*/ 11819797 w 21600"/>
                <a:gd name="T77" fmla="*/ 5949933 h 21600"/>
                <a:gd name="T78" fmla="*/ 13448506 w 21600"/>
                <a:gd name="T79" fmla="*/ 6221848 h 21600"/>
                <a:gd name="T80" fmla="*/ 14768744 w 21600"/>
                <a:gd name="T81" fmla="*/ 6964749 h 21600"/>
                <a:gd name="T82" fmla="*/ 15660191 w 21600"/>
                <a:gd name="T83" fmla="*/ 8069964 h 21600"/>
                <a:gd name="T84" fmla="*/ 15986158 w 21600"/>
                <a:gd name="T85" fmla="*/ 9435711 h 21600"/>
                <a:gd name="T86" fmla="*/ 15660191 w 21600"/>
                <a:gd name="T87" fmla="*/ 10790076 h 21600"/>
                <a:gd name="T88" fmla="*/ 14768744 w 21600"/>
                <a:gd name="T89" fmla="*/ 11901354 h 21600"/>
                <a:gd name="T90" fmla="*/ 13443016 w 21600"/>
                <a:gd name="T91" fmla="*/ 12655638 h 21600"/>
                <a:gd name="T92" fmla="*/ 11819797 w 21600"/>
                <a:gd name="T93" fmla="*/ 12926064 h 21600"/>
                <a:gd name="T94" fmla="*/ 10186723 w 21600"/>
                <a:gd name="T95" fmla="*/ 12655638 h 21600"/>
                <a:gd name="T96" fmla="*/ 8861028 w 21600"/>
                <a:gd name="T97" fmla="*/ 11901354 h 21600"/>
                <a:gd name="T98" fmla="*/ 7969548 w 21600"/>
                <a:gd name="T99" fmla="*/ 10785528 h 21600"/>
                <a:gd name="T100" fmla="*/ 7640307 w 21600"/>
                <a:gd name="T101" fmla="*/ 9435711 h 21600"/>
                <a:gd name="T102" fmla="*/ 7969548 w 21600"/>
                <a:gd name="T103" fmla="*/ 8069964 h 21600"/>
                <a:gd name="T104" fmla="*/ 8861028 w 21600"/>
                <a:gd name="T105" fmla="*/ 6964749 h 21600"/>
                <a:gd name="T106" fmla="*/ 10186723 w 21600"/>
                <a:gd name="T107" fmla="*/ 6221848 h 21600"/>
                <a:gd name="T108" fmla="*/ 11819797 w 21600"/>
                <a:gd name="T109" fmla="*/ 5949933 h 216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1600" h="21600">
                  <a:moveTo>
                    <a:pt x="20263" y="3223"/>
                  </a:moveTo>
                  <a:cubicBezTo>
                    <a:pt x="20633" y="3223"/>
                    <a:pt x="20946" y="3385"/>
                    <a:pt x="21208" y="3714"/>
                  </a:cubicBezTo>
                  <a:cubicBezTo>
                    <a:pt x="21470" y="4043"/>
                    <a:pt x="21600" y="4428"/>
                    <a:pt x="21600" y="4865"/>
                  </a:cubicBezTo>
                  <a:lnTo>
                    <a:pt x="21600" y="19984"/>
                  </a:lnTo>
                  <a:cubicBezTo>
                    <a:pt x="21600" y="20422"/>
                    <a:pt x="21470" y="20804"/>
                    <a:pt x="21208" y="21121"/>
                  </a:cubicBezTo>
                  <a:cubicBezTo>
                    <a:pt x="20946" y="21441"/>
                    <a:pt x="20633" y="21600"/>
                    <a:pt x="20263" y="21600"/>
                  </a:cubicBezTo>
                  <a:lnTo>
                    <a:pt x="1349" y="21600"/>
                  </a:lnTo>
                  <a:cubicBezTo>
                    <a:pt x="982" y="21600"/>
                    <a:pt x="663" y="21441"/>
                    <a:pt x="399" y="21121"/>
                  </a:cubicBezTo>
                  <a:cubicBezTo>
                    <a:pt x="135" y="20804"/>
                    <a:pt x="0" y="20422"/>
                    <a:pt x="0" y="19984"/>
                  </a:cubicBezTo>
                  <a:lnTo>
                    <a:pt x="0" y="4865"/>
                  </a:lnTo>
                  <a:cubicBezTo>
                    <a:pt x="0" y="4428"/>
                    <a:pt x="135" y="4043"/>
                    <a:pt x="399" y="3714"/>
                  </a:cubicBezTo>
                  <a:cubicBezTo>
                    <a:pt x="663" y="3385"/>
                    <a:pt x="982" y="3223"/>
                    <a:pt x="1349" y="3223"/>
                  </a:cubicBezTo>
                  <a:lnTo>
                    <a:pt x="5638" y="3223"/>
                  </a:lnTo>
                  <a:lnTo>
                    <a:pt x="6319" y="1460"/>
                  </a:lnTo>
                  <a:cubicBezTo>
                    <a:pt x="6458" y="1058"/>
                    <a:pt x="6718" y="714"/>
                    <a:pt x="7090" y="426"/>
                  </a:cubicBezTo>
                  <a:cubicBezTo>
                    <a:pt x="7467" y="144"/>
                    <a:pt x="7839" y="0"/>
                    <a:pt x="8204" y="0"/>
                  </a:cubicBezTo>
                  <a:lnTo>
                    <a:pt x="13396" y="0"/>
                  </a:lnTo>
                  <a:cubicBezTo>
                    <a:pt x="13763" y="0"/>
                    <a:pt x="14136" y="144"/>
                    <a:pt x="14510" y="426"/>
                  </a:cubicBezTo>
                  <a:cubicBezTo>
                    <a:pt x="14885" y="714"/>
                    <a:pt x="15147" y="1058"/>
                    <a:pt x="15294" y="1460"/>
                  </a:cubicBezTo>
                  <a:lnTo>
                    <a:pt x="15962" y="3223"/>
                  </a:lnTo>
                  <a:lnTo>
                    <a:pt x="20263" y="3223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3"/>
                    <a:pt x="12987" y="18650"/>
                  </a:cubicBezTo>
                  <a:cubicBezTo>
                    <a:pt x="13673" y="18295"/>
                    <a:pt x="14270" y="17810"/>
                    <a:pt x="14775" y="17196"/>
                  </a:cubicBezTo>
                  <a:cubicBezTo>
                    <a:pt x="15279" y="16582"/>
                    <a:pt x="15678" y="15862"/>
                    <a:pt x="15974" y="15048"/>
                  </a:cubicBezTo>
                  <a:cubicBezTo>
                    <a:pt x="16270" y="14235"/>
                    <a:pt x="16420" y="13356"/>
                    <a:pt x="16420" y="12422"/>
                  </a:cubicBezTo>
                  <a:cubicBezTo>
                    <a:pt x="16420" y="11499"/>
                    <a:pt x="16270" y="10624"/>
                    <a:pt x="15974" y="9795"/>
                  </a:cubicBezTo>
                  <a:cubicBezTo>
                    <a:pt x="15678" y="8967"/>
                    <a:pt x="15279" y="8250"/>
                    <a:pt x="14775" y="7645"/>
                  </a:cubicBezTo>
                  <a:cubicBezTo>
                    <a:pt x="14270" y="7036"/>
                    <a:pt x="13673" y="6558"/>
                    <a:pt x="12987" y="6199"/>
                  </a:cubicBezTo>
                  <a:cubicBezTo>
                    <a:pt x="12299" y="5844"/>
                    <a:pt x="11572" y="5667"/>
                    <a:pt x="10806" y="5667"/>
                  </a:cubicBezTo>
                  <a:cubicBezTo>
                    <a:pt x="10040" y="5667"/>
                    <a:pt x="9313" y="5847"/>
                    <a:pt x="8620" y="6199"/>
                  </a:cubicBezTo>
                  <a:cubicBezTo>
                    <a:pt x="7930" y="6558"/>
                    <a:pt x="7332" y="7036"/>
                    <a:pt x="6828" y="7645"/>
                  </a:cubicBezTo>
                  <a:cubicBezTo>
                    <a:pt x="6324" y="8250"/>
                    <a:pt x="5922" y="8964"/>
                    <a:pt x="5626" y="9789"/>
                  </a:cubicBezTo>
                  <a:cubicBezTo>
                    <a:pt x="5330" y="10612"/>
                    <a:pt x="5180" y="11491"/>
                    <a:pt x="5180" y="12422"/>
                  </a:cubicBezTo>
                  <a:cubicBezTo>
                    <a:pt x="5180" y="13356"/>
                    <a:pt x="5330" y="14235"/>
                    <a:pt x="5626" y="15048"/>
                  </a:cubicBezTo>
                  <a:cubicBezTo>
                    <a:pt x="5922" y="15862"/>
                    <a:pt x="6324" y="16582"/>
                    <a:pt x="6828" y="17196"/>
                  </a:cubicBezTo>
                  <a:cubicBezTo>
                    <a:pt x="7332" y="17810"/>
                    <a:pt x="7930" y="18295"/>
                    <a:pt x="8620" y="18650"/>
                  </a:cubicBezTo>
                  <a:cubicBezTo>
                    <a:pt x="9313" y="19006"/>
                    <a:pt x="10040" y="19185"/>
                    <a:pt x="10806" y="19185"/>
                  </a:cubicBezTo>
                  <a:moveTo>
                    <a:pt x="10806" y="7833"/>
                  </a:moveTo>
                  <a:cubicBezTo>
                    <a:pt x="11337" y="7833"/>
                    <a:pt x="11834" y="7953"/>
                    <a:pt x="12295" y="8191"/>
                  </a:cubicBezTo>
                  <a:cubicBezTo>
                    <a:pt x="12755" y="8432"/>
                    <a:pt x="13159" y="8755"/>
                    <a:pt x="13502" y="9169"/>
                  </a:cubicBezTo>
                  <a:cubicBezTo>
                    <a:pt x="13847" y="9584"/>
                    <a:pt x="14118" y="10069"/>
                    <a:pt x="14317" y="10624"/>
                  </a:cubicBezTo>
                  <a:cubicBezTo>
                    <a:pt x="14515" y="11185"/>
                    <a:pt x="14615" y="11781"/>
                    <a:pt x="14615" y="12422"/>
                  </a:cubicBezTo>
                  <a:cubicBezTo>
                    <a:pt x="14615" y="13056"/>
                    <a:pt x="14515" y="13650"/>
                    <a:pt x="14317" y="14205"/>
                  </a:cubicBezTo>
                  <a:cubicBezTo>
                    <a:pt x="14118" y="14757"/>
                    <a:pt x="13847" y="15245"/>
                    <a:pt x="13502" y="15668"/>
                  </a:cubicBezTo>
                  <a:cubicBezTo>
                    <a:pt x="13159" y="16091"/>
                    <a:pt x="12752" y="16420"/>
                    <a:pt x="12290" y="16661"/>
                  </a:cubicBezTo>
                  <a:cubicBezTo>
                    <a:pt x="11825" y="16899"/>
                    <a:pt x="11330" y="17017"/>
                    <a:pt x="10806" y="17017"/>
                  </a:cubicBezTo>
                  <a:cubicBezTo>
                    <a:pt x="10275" y="17017"/>
                    <a:pt x="9778" y="16899"/>
                    <a:pt x="9313" y="16661"/>
                  </a:cubicBezTo>
                  <a:cubicBezTo>
                    <a:pt x="8848" y="16420"/>
                    <a:pt x="8444" y="16091"/>
                    <a:pt x="8101" y="15668"/>
                  </a:cubicBezTo>
                  <a:cubicBezTo>
                    <a:pt x="7756" y="15245"/>
                    <a:pt x="7484" y="14755"/>
                    <a:pt x="7286" y="14199"/>
                  </a:cubicBezTo>
                  <a:cubicBezTo>
                    <a:pt x="7085" y="13641"/>
                    <a:pt x="6985" y="13045"/>
                    <a:pt x="6985" y="12422"/>
                  </a:cubicBezTo>
                  <a:cubicBezTo>
                    <a:pt x="6985" y="11781"/>
                    <a:pt x="7085" y="11185"/>
                    <a:pt x="7286" y="10624"/>
                  </a:cubicBezTo>
                  <a:cubicBezTo>
                    <a:pt x="7484" y="10068"/>
                    <a:pt x="7756" y="9584"/>
                    <a:pt x="8101" y="9169"/>
                  </a:cubicBezTo>
                  <a:cubicBezTo>
                    <a:pt x="8444" y="8755"/>
                    <a:pt x="8848" y="8432"/>
                    <a:pt x="9313" y="8191"/>
                  </a:cubicBezTo>
                  <a:cubicBezTo>
                    <a:pt x="9778" y="7953"/>
                    <a:pt x="10275" y="7833"/>
                    <a:pt x="10806" y="78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>
                <a:defRPr/>
              </a:pPr>
              <a:endParaRPr lang="zh-CN" altLang="en-US" sz="14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>
            <p:custDataLst>
              <p:tags r:id="rId10"/>
            </p:custDataLst>
          </p:nvPr>
        </p:nvGrpSpPr>
        <p:grpSpPr>
          <a:xfrm>
            <a:off x="6145208" y="1928812"/>
            <a:ext cx="1604753" cy="1360487"/>
            <a:chOff x="6144413" y="1928811"/>
            <a:chExt cx="1604753" cy="1360487"/>
          </a:xfrm>
        </p:grpSpPr>
        <p:sp>
          <p:nvSpPr>
            <p:cNvPr id="316" name="AutoShape 6"/>
            <p:cNvSpPr/>
            <p:nvPr>
              <p:custDataLst>
                <p:tags r:id="rId11"/>
              </p:custDataLst>
            </p:nvPr>
          </p:nvSpPr>
          <p:spPr bwMode="auto">
            <a:xfrm>
              <a:off x="6144413" y="1928811"/>
              <a:ext cx="1604753" cy="1360487"/>
            </a:xfrm>
            <a:custGeom>
              <a:avLst/>
              <a:gdLst>
                <a:gd name="T0" fmla="*/ 0 w 21600"/>
                <a:gd name="T1" fmla="*/ 210680934 h 21600"/>
                <a:gd name="T2" fmla="*/ 12445650 w 21600"/>
                <a:gd name="T3" fmla="*/ 0 h 21600"/>
                <a:gd name="T4" fmla="*/ 477491173 w 21600"/>
                <a:gd name="T5" fmla="*/ 230430238 h 21600"/>
                <a:gd name="T6" fmla="*/ 265958095 w 21600"/>
                <a:gd name="T7" fmla="*/ 342364403 h 21600"/>
                <a:gd name="T8" fmla="*/ 0 w 21600"/>
                <a:gd name="T9" fmla="*/ 210680934 h 21600"/>
                <a:gd name="T10" fmla="*/ 0 w 21600"/>
                <a:gd name="T11" fmla="*/ 21068093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13292"/>
                  </a:moveTo>
                  <a:cubicBezTo>
                    <a:pt x="563" y="0"/>
                    <a:pt x="563" y="0"/>
                    <a:pt x="563" y="0"/>
                  </a:cubicBezTo>
                  <a:cubicBezTo>
                    <a:pt x="9217" y="498"/>
                    <a:pt x="17027" y="5982"/>
                    <a:pt x="21600" y="14538"/>
                  </a:cubicBezTo>
                  <a:cubicBezTo>
                    <a:pt x="12031" y="21600"/>
                    <a:pt x="12031" y="21600"/>
                    <a:pt x="12031" y="21600"/>
                  </a:cubicBezTo>
                  <a:cubicBezTo>
                    <a:pt x="9498" y="16865"/>
                    <a:pt x="5066" y="13625"/>
                    <a:pt x="0" y="13292"/>
                  </a:cubicBezTo>
                  <a:close/>
                  <a:moveTo>
                    <a:pt x="0" y="13292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zh-CN" altLang="en-US" sz="14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2" name="AutoShape 12"/>
            <p:cNvSpPr/>
            <p:nvPr>
              <p:custDataLst>
                <p:tags r:id="rId12"/>
              </p:custDataLst>
            </p:nvPr>
          </p:nvSpPr>
          <p:spPr bwMode="auto">
            <a:xfrm>
              <a:off x="6725363" y="2451098"/>
              <a:ext cx="357141" cy="296863"/>
            </a:xfrm>
            <a:custGeom>
              <a:avLst/>
              <a:gdLst>
                <a:gd name="T0" fmla="*/ 23626465 w 21600"/>
                <a:gd name="T1" fmla="*/ 7147248 h 21579"/>
                <a:gd name="T2" fmla="*/ 23208622 w 21600"/>
                <a:gd name="T3" fmla="*/ 8141200 h 21579"/>
                <a:gd name="T4" fmla="*/ 22164047 w 21600"/>
                <a:gd name="T5" fmla="*/ 8697558 h 21579"/>
                <a:gd name="T6" fmla="*/ 22164047 w 21600"/>
                <a:gd name="T7" fmla="*/ 12642193 h 21579"/>
                <a:gd name="T8" fmla="*/ 21581037 w 21600"/>
                <a:gd name="T9" fmla="*/ 13796733 h 21579"/>
                <a:gd name="T10" fmla="*/ 20190784 w 21600"/>
                <a:gd name="T11" fmla="*/ 14276977 h 21579"/>
                <a:gd name="T12" fmla="*/ 18088471 w 21600"/>
                <a:gd name="T13" fmla="*/ 12865184 h 21579"/>
                <a:gd name="T14" fmla="*/ 15440323 w 21600"/>
                <a:gd name="T15" fmla="*/ 11610170 h 21579"/>
                <a:gd name="T16" fmla="*/ 12524217 w 21600"/>
                <a:gd name="T17" fmla="*/ 10631446 h 21579"/>
                <a:gd name="T18" fmla="*/ 9613569 w 21600"/>
                <a:gd name="T19" fmla="*/ 10097930 h 21579"/>
                <a:gd name="T20" fmla="*/ 8716632 w 21600"/>
                <a:gd name="T21" fmla="*/ 10524876 h 21579"/>
                <a:gd name="T22" fmla="*/ 8241903 w 21600"/>
                <a:gd name="T23" fmla="*/ 11192357 h 21579"/>
                <a:gd name="T24" fmla="*/ 8215676 w 21600"/>
                <a:gd name="T25" fmla="*/ 11947345 h 21579"/>
                <a:gd name="T26" fmla="*/ 8692555 w 21600"/>
                <a:gd name="T27" fmla="*/ 12642193 h 21579"/>
                <a:gd name="T28" fmla="*/ 8397247 w 21600"/>
                <a:gd name="T29" fmla="*/ 13450454 h 21579"/>
                <a:gd name="T30" fmla="*/ 8659746 w 21600"/>
                <a:gd name="T31" fmla="*/ 14160530 h 21579"/>
                <a:gd name="T32" fmla="*/ 9295276 w 21600"/>
                <a:gd name="T33" fmla="*/ 14817335 h 21579"/>
                <a:gd name="T34" fmla="*/ 10140785 w 21600"/>
                <a:gd name="T35" fmla="*/ 15442938 h 21579"/>
                <a:gd name="T36" fmla="*/ 9249337 w 21600"/>
                <a:gd name="T37" fmla="*/ 16144655 h 21579"/>
                <a:gd name="T38" fmla="*/ 7888618 w 21600"/>
                <a:gd name="T39" fmla="*/ 16417110 h 21579"/>
                <a:gd name="T40" fmla="*/ 6472105 w 21600"/>
                <a:gd name="T41" fmla="*/ 16305242 h 21579"/>
                <a:gd name="T42" fmla="*/ 5384866 w 21600"/>
                <a:gd name="T43" fmla="*/ 15838709 h 21579"/>
                <a:gd name="T44" fmla="*/ 4870781 w 21600"/>
                <a:gd name="T45" fmla="*/ 14503030 h 21579"/>
                <a:gd name="T46" fmla="*/ 4410273 w 21600"/>
                <a:gd name="T47" fmla="*/ 13108727 h 21579"/>
                <a:gd name="T48" fmla="*/ 4230886 w 21600"/>
                <a:gd name="T49" fmla="*/ 11629978 h 21579"/>
                <a:gd name="T50" fmla="*/ 4539357 w 21600"/>
                <a:gd name="T51" fmla="*/ 10011168 h 21579"/>
                <a:gd name="T52" fmla="*/ 1973262 w 21600"/>
                <a:gd name="T53" fmla="*/ 10011168 h 21579"/>
                <a:gd name="T54" fmla="*/ 584101 w 21600"/>
                <a:gd name="T55" fmla="*/ 9530923 h 21579"/>
                <a:gd name="T56" fmla="*/ 0 w 21600"/>
                <a:gd name="T57" fmla="*/ 8364963 h 21579"/>
                <a:gd name="T58" fmla="*/ 0 w 21600"/>
                <a:gd name="T59" fmla="*/ 5916594 h 21579"/>
                <a:gd name="T60" fmla="*/ 575336 w 21600"/>
                <a:gd name="T61" fmla="*/ 4752896 h 21579"/>
                <a:gd name="T62" fmla="*/ 1973262 w 21600"/>
                <a:gd name="T63" fmla="*/ 4265810 h 21579"/>
                <a:gd name="T64" fmla="*/ 8370987 w 21600"/>
                <a:gd name="T65" fmla="*/ 4265810 h 21579"/>
                <a:gd name="T66" fmla="*/ 11512418 w 21600"/>
                <a:gd name="T67" fmla="*/ 3908882 h 21579"/>
                <a:gd name="T68" fmla="*/ 14778567 w 21600"/>
                <a:gd name="T69" fmla="*/ 2948393 h 21579"/>
                <a:gd name="T70" fmla="*/ 17799711 w 21600"/>
                <a:gd name="T71" fmla="*/ 1576933 h 21579"/>
                <a:gd name="T72" fmla="*/ 20190784 w 21600"/>
                <a:gd name="T73" fmla="*/ 0 h 21579"/>
                <a:gd name="T74" fmla="*/ 21581037 w 21600"/>
                <a:gd name="T75" fmla="*/ 482534 h 21579"/>
                <a:gd name="T76" fmla="*/ 22164047 w 21600"/>
                <a:gd name="T77" fmla="*/ 1648495 h 21579"/>
                <a:gd name="T78" fmla="*/ 22164047 w 21600"/>
                <a:gd name="T79" fmla="*/ 5581709 h 21579"/>
                <a:gd name="T80" fmla="*/ 23208622 w 21600"/>
                <a:gd name="T81" fmla="*/ 6142619 h 21579"/>
                <a:gd name="T82" fmla="*/ 23626465 w 21600"/>
                <a:gd name="T83" fmla="*/ 7147248 h 21579"/>
                <a:gd name="T84" fmla="*/ 20190784 w 21600"/>
                <a:gd name="T85" fmla="*/ 2172852 h 21579"/>
                <a:gd name="T86" fmla="*/ 18062211 w 21600"/>
                <a:gd name="T87" fmla="*/ 3388304 h 21579"/>
                <a:gd name="T88" fmla="*/ 15619710 w 21600"/>
                <a:gd name="T89" fmla="*/ 4440108 h 21579"/>
                <a:gd name="T90" fmla="*/ 12992365 w 21600"/>
                <a:gd name="T91" fmla="*/ 5268921 h 21579"/>
                <a:gd name="T92" fmla="*/ 10344249 w 21600"/>
                <a:gd name="T93" fmla="*/ 5787208 h 21579"/>
                <a:gd name="T94" fmla="*/ 10344249 w 21600"/>
                <a:gd name="T95" fmla="*/ 8503480 h 21579"/>
                <a:gd name="T96" fmla="*/ 12992365 w 21600"/>
                <a:gd name="T97" fmla="*/ 9027864 h 21579"/>
                <a:gd name="T98" fmla="*/ 15619710 w 21600"/>
                <a:gd name="T99" fmla="*/ 9861229 h 21579"/>
                <a:gd name="T100" fmla="*/ 18075341 w 21600"/>
                <a:gd name="T101" fmla="*/ 10919874 h 21579"/>
                <a:gd name="T102" fmla="*/ 20190784 w 21600"/>
                <a:gd name="T103" fmla="*/ 12117064 h 21579"/>
                <a:gd name="T104" fmla="*/ 20190784 w 21600"/>
                <a:gd name="T105" fmla="*/ 2172852 h 21579"/>
                <a:gd name="T106" fmla="*/ 20190784 w 21600"/>
                <a:gd name="T107" fmla="*/ 2172852 h 2157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600" h="21579">
                  <a:moveTo>
                    <a:pt x="21600" y="9391"/>
                  </a:moveTo>
                  <a:cubicBezTo>
                    <a:pt x="21600" y="9887"/>
                    <a:pt x="21473" y="10321"/>
                    <a:pt x="21218" y="10697"/>
                  </a:cubicBezTo>
                  <a:cubicBezTo>
                    <a:pt x="20963" y="11073"/>
                    <a:pt x="20648" y="11313"/>
                    <a:pt x="20263" y="11428"/>
                  </a:cubicBezTo>
                  <a:lnTo>
                    <a:pt x="20263" y="16611"/>
                  </a:lnTo>
                  <a:cubicBezTo>
                    <a:pt x="20263" y="17201"/>
                    <a:pt x="20087" y="17708"/>
                    <a:pt x="19730" y="18128"/>
                  </a:cubicBezTo>
                  <a:cubicBezTo>
                    <a:pt x="19375" y="18551"/>
                    <a:pt x="18951" y="18759"/>
                    <a:pt x="18459" y="18759"/>
                  </a:cubicBezTo>
                  <a:cubicBezTo>
                    <a:pt x="17928" y="18122"/>
                    <a:pt x="17286" y="17506"/>
                    <a:pt x="16537" y="16904"/>
                  </a:cubicBezTo>
                  <a:cubicBezTo>
                    <a:pt x="15786" y="16306"/>
                    <a:pt x="14980" y="15757"/>
                    <a:pt x="14116" y="15255"/>
                  </a:cubicBezTo>
                  <a:cubicBezTo>
                    <a:pt x="13254" y="14756"/>
                    <a:pt x="12363" y="14325"/>
                    <a:pt x="11450" y="13969"/>
                  </a:cubicBezTo>
                  <a:cubicBezTo>
                    <a:pt x="10537" y="13614"/>
                    <a:pt x="9648" y="13380"/>
                    <a:pt x="8789" y="13268"/>
                  </a:cubicBezTo>
                  <a:cubicBezTo>
                    <a:pt x="8453" y="13379"/>
                    <a:pt x="8179" y="13564"/>
                    <a:pt x="7969" y="13829"/>
                  </a:cubicBezTo>
                  <a:cubicBezTo>
                    <a:pt x="7758" y="14093"/>
                    <a:pt x="7614" y="14386"/>
                    <a:pt x="7535" y="14706"/>
                  </a:cubicBezTo>
                  <a:cubicBezTo>
                    <a:pt x="7457" y="15029"/>
                    <a:pt x="7450" y="15361"/>
                    <a:pt x="7511" y="15698"/>
                  </a:cubicBezTo>
                  <a:cubicBezTo>
                    <a:pt x="7575" y="16036"/>
                    <a:pt x="7719" y="16341"/>
                    <a:pt x="7947" y="16611"/>
                  </a:cubicBezTo>
                  <a:cubicBezTo>
                    <a:pt x="7751" y="16992"/>
                    <a:pt x="7660" y="17347"/>
                    <a:pt x="7677" y="17673"/>
                  </a:cubicBezTo>
                  <a:cubicBezTo>
                    <a:pt x="7692" y="17993"/>
                    <a:pt x="7773" y="18307"/>
                    <a:pt x="7917" y="18606"/>
                  </a:cubicBezTo>
                  <a:cubicBezTo>
                    <a:pt x="8059" y="18909"/>
                    <a:pt x="8255" y="19193"/>
                    <a:pt x="8498" y="19469"/>
                  </a:cubicBezTo>
                  <a:cubicBezTo>
                    <a:pt x="8737" y="19745"/>
                    <a:pt x="8997" y="20021"/>
                    <a:pt x="9271" y="20291"/>
                  </a:cubicBezTo>
                  <a:cubicBezTo>
                    <a:pt x="9114" y="20696"/>
                    <a:pt x="8843" y="21001"/>
                    <a:pt x="8456" y="21213"/>
                  </a:cubicBezTo>
                  <a:cubicBezTo>
                    <a:pt x="8069" y="21424"/>
                    <a:pt x="7655" y="21541"/>
                    <a:pt x="7212" y="21571"/>
                  </a:cubicBezTo>
                  <a:cubicBezTo>
                    <a:pt x="6772" y="21600"/>
                    <a:pt x="6341" y="21550"/>
                    <a:pt x="5917" y="21424"/>
                  </a:cubicBezTo>
                  <a:cubicBezTo>
                    <a:pt x="5496" y="21295"/>
                    <a:pt x="5163" y="21092"/>
                    <a:pt x="4923" y="20811"/>
                  </a:cubicBezTo>
                  <a:cubicBezTo>
                    <a:pt x="4781" y="20241"/>
                    <a:pt x="4625" y="19657"/>
                    <a:pt x="4453" y="19056"/>
                  </a:cubicBezTo>
                  <a:cubicBezTo>
                    <a:pt x="4282" y="18454"/>
                    <a:pt x="4140" y="17843"/>
                    <a:pt x="4032" y="17224"/>
                  </a:cubicBezTo>
                  <a:cubicBezTo>
                    <a:pt x="3922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50" y="13154"/>
                  </a:cubicBezTo>
                  <a:lnTo>
                    <a:pt x="1804" y="13154"/>
                  </a:lnTo>
                  <a:cubicBezTo>
                    <a:pt x="1312" y="13154"/>
                    <a:pt x="889" y="12945"/>
                    <a:pt x="534" y="12523"/>
                  </a:cubicBezTo>
                  <a:cubicBezTo>
                    <a:pt x="176" y="12100"/>
                    <a:pt x="0" y="11592"/>
                    <a:pt x="0" y="10991"/>
                  </a:cubicBezTo>
                  <a:lnTo>
                    <a:pt x="0" y="7774"/>
                  </a:lnTo>
                  <a:cubicBezTo>
                    <a:pt x="0" y="7184"/>
                    <a:pt x="176" y="6677"/>
                    <a:pt x="526" y="6245"/>
                  </a:cubicBezTo>
                  <a:cubicBezTo>
                    <a:pt x="879" y="5820"/>
                    <a:pt x="1305" y="5605"/>
                    <a:pt x="1804" y="5605"/>
                  </a:cubicBezTo>
                  <a:lnTo>
                    <a:pt x="7653" y="5605"/>
                  </a:lnTo>
                  <a:cubicBezTo>
                    <a:pt x="8551" y="5605"/>
                    <a:pt x="9509" y="5450"/>
                    <a:pt x="10525" y="5136"/>
                  </a:cubicBezTo>
                  <a:cubicBezTo>
                    <a:pt x="11541" y="4822"/>
                    <a:pt x="12537" y="4399"/>
                    <a:pt x="13511" y="3874"/>
                  </a:cubicBezTo>
                  <a:cubicBezTo>
                    <a:pt x="14488" y="3343"/>
                    <a:pt x="15409" y="2744"/>
                    <a:pt x="16273" y="2072"/>
                  </a:cubicBezTo>
                  <a:cubicBezTo>
                    <a:pt x="17135" y="1406"/>
                    <a:pt x="17864" y="713"/>
                    <a:pt x="18459" y="0"/>
                  </a:cubicBezTo>
                  <a:cubicBezTo>
                    <a:pt x="18951" y="0"/>
                    <a:pt x="19375" y="214"/>
                    <a:pt x="19730" y="634"/>
                  </a:cubicBezTo>
                  <a:cubicBezTo>
                    <a:pt x="20087" y="1057"/>
                    <a:pt x="20263" y="1567"/>
                    <a:pt x="20263" y="2166"/>
                  </a:cubicBezTo>
                  <a:lnTo>
                    <a:pt x="20263" y="7334"/>
                  </a:lnTo>
                  <a:cubicBezTo>
                    <a:pt x="20648" y="7446"/>
                    <a:pt x="20963" y="7692"/>
                    <a:pt x="21218" y="8071"/>
                  </a:cubicBezTo>
                  <a:cubicBezTo>
                    <a:pt x="21473" y="8455"/>
                    <a:pt x="21600" y="8895"/>
                    <a:pt x="21600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3" y="4452"/>
                  </a:cubicBezTo>
                  <a:cubicBezTo>
                    <a:pt x="15810" y="4963"/>
                    <a:pt x="15066" y="5423"/>
                    <a:pt x="14280" y="5834"/>
                  </a:cubicBezTo>
                  <a:cubicBezTo>
                    <a:pt x="13494" y="6245"/>
                    <a:pt x="12694" y="6609"/>
                    <a:pt x="11878" y="6923"/>
                  </a:cubicBezTo>
                  <a:cubicBezTo>
                    <a:pt x="11061" y="7237"/>
                    <a:pt x="10255" y="7463"/>
                    <a:pt x="9457" y="7604"/>
                  </a:cubicBezTo>
                  <a:lnTo>
                    <a:pt x="9457" y="11173"/>
                  </a:lnTo>
                  <a:cubicBezTo>
                    <a:pt x="10255" y="11325"/>
                    <a:pt x="11061" y="11554"/>
                    <a:pt x="11878" y="11862"/>
                  </a:cubicBezTo>
                  <a:cubicBezTo>
                    <a:pt x="12694" y="12170"/>
                    <a:pt x="13494" y="12537"/>
                    <a:pt x="14280" y="12957"/>
                  </a:cubicBezTo>
                  <a:cubicBezTo>
                    <a:pt x="15066" y="13379"/>
                    <a:pt x="15813" y="13843"/>
                    <a:pt x="16525" y="14348"/>
                  </a:cubicBezTo>
                  <a:cubicBezTo>
                    <a:pt x="17235" y="14856"/>
                    <a:pt x="17881" y="15381"/>
                    <a:pt x="18459" y="15921"/>
                  </a:cubicBezTo>
                  <a:lnTo>
                    <a:pt x="18459" y="2855"/>
                  </a:lnTo>
                  <a:close/>
                  <a:moveTo>
                    <a:pt x="18459" y="2855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>
                <a:defRPr/>
              </a:pPr>
              <a:endParaRPr lang="zh-CN" altLang="en-US" sz="14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13"/>
            </p:custDataLst>
          </p:nvPr>
        </p:nvGrpSpPr>
        <p:grpSpPr>
          <a:xfrm>
            <a:off x="7081710" y="2981324"/>
            <a:ext cx="965074" cy="1808163"/>
            <a:chOff x="7080916" y="2981323"/>
            <a:chExt cx="965074" cy="1808163"/>
          </a:xfrm>
        </p:grpSpPr>
        <p:sp>
          <p:nvSpPr>
            <p:cNvPr id="313" name="AutoShape 3"/>
            <p:cNvSpPr/>
            <p:nvPr>
              <p:custDataLst>
                <p:tags r:id="rId14"/>
              </p:custDataLst>
            </p:nvPr>
          </p:nvSpPr>
          <p:spPr bwMode="auto">
            <a:xfrm>
              <a:off x="7080916" y="2981323"/>
              <a:ext cx="965074" cy="1808163"/>
            </a:xfrm>
            <a:custGeom>
              <a:avLst/>
              <a:gdLst>
                <a:gd name="T0" fmla="*/ 0 w 20053"/>
                <a:gd name="T1" fmla="*/ 129499929 h 21600"/>
                <a:gd name="T2" fmla="*/ 143066176 w 20053"/>
                <a:gd name="T3" fmla="*/ 0 h 21600"/>
                <a:gd name="T4" fmla="*/ 143066176 w 20053"/>
                <a:gd name="T5" fmla="*/ 605454005 h 21600"/>
                <a:gd name="T6" fmla="*/ 0 w 20053"/>
                <a:gd name="T7" fmla="*/ 475954076 h 21600"/>
                <a:gd name="T8" fmla="*/ 24180041 w 20053"/>
                <a:gd name="T9" fmla="*/ 302727086 h 21600"/>
                <a:gd name="T10" fmla="*/ 0 w 20053"/>
                <a:gd name="T11" fmla="*/ 129499929 h 21600"/>
                <a:gd name="T12" fmla="*/ 0 w 20053"/>
                <a:gd name="T13" fmla="*/ 129499929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053" h="21600">
                  <a:moveTo>
                    <a:pt x="0" y="4620"/>
                  </a:moveTo>
                  <a:cubicBezTo>
                    <a:pt x="15413" y="0"/>
                    <a:pt x="15413" y="0"/>
                    <a:pt x="15413" y="0"/>
                  </a:cubicBezTo>
                  <a:cubicBezTo>
                    <a:pt x="21600" y="6742"/>
                    <a:pt x="21600" y="14858"/>
                    <a:pt x="15413" y="21600"/>
                  </a:cubicBezTo>
                  <a:cubicBezTo>
                    <a:pt x="0" y="16980"/>
                    <a:pt x="0" y="16980"/>
                    <a:pt x="0" y="16980"/>
                  </a:cubicBezTo>
                  <a:cubicBezTo>
                    <a:pt x="1737" y="15170"/>
                    <a:pt x="2605" y="13047"/>
                    <a:pt x="2605" y="10800"/>
                  </a:cubicBezTo>
                  <a:cubicBezTo>
                    <a:pt x="2605" y="8553"/>
                    <a:pt x="1737" y="6492"/>
                    <a:pt x="0" y="4620"/>
                  </a:cubicBezTo>
                  <a:close/>
                  <a:moveTo>
                    <a:pt x="0" y="4620"/>
                  </a:move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zh-CN" altLang="en-US" sz="14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3" name="AutoShape 13"/>
            <p:cNvSpPr/>
            <p:nvPr>
              <p:custDataLst>
                <p:tags r:id="rId15"/>
              </p:custDataLst>
            </p:nvPr>
          </p:nvSpPr>
          <p:spPr bwMode="auto">
            <a:xfrm>
              <a:off x="7455518" y="3716336"/>
              <a:ext cx="357141" cy="358775"/>
            </a:xfrm>
            <a:custGeom>
              <a:avLst/>
              <a:gdLst>
                <a:gd name="T0" fmla="*/ 23360658 w 21600"/>
                <a:gd name="T1" fmla="*/ 20657488 h 21600"/>
                <a:gd name="T2" fmla="*/ 23626465 w 21600"/>
                <a:gd name="T3" fmla="*/ 21355154 h 21600"/>
                <a:gd name="T4" fmla="*/ 23360658 w 21600"/>
                <a:gd name="T5" fmla="*/ 21994582 h 21600"/>
                <a:gd name="T6" fmla="*/ 22693445 w 21600"/>
                <a:gd name="T7" fmla="*/ 22787843 h 21600"/>
                <a:gd name="T8" fmla="*/ 21901514 w 21600"/>
                <a:gd name="T9" fmla="*/ 23455843 h 21600"/>
                <a:gd name="T10" fmla="*/ 21271475 w 21600"/>
                <a:gd name="T11" fmla="*/ 23731621 h 21600"/>
                <a:gd name="T12" fmla="*/ 20575819 w 21600"/>
                <a:gd name="T13" fmla="*/ 23449247 h 21600"/>
                <a:gd name="T14" fmla="*/ 15266425 w 21600"/>
                <a:gd name="T15" fmla="*/ 18131630 h 21600"/>
                <a:gd name="T16" fmla="*/ 12677345 w 21600"/>
                <a:gd name="T17" fmla="*/ 19341276 h 21600"/>
                <a:gd name="T18" fmla="*/ 9852025 w 21600"/>
                <a:gd name="T19" fmla="*/ 19766479 h 21600"/>
                <a:gd name="T20" fmla="*/ 6035675 w 21600"/>
                <a:gd name="T21" fmla="*/ 18997382 h 21600"/>
                <a:gd name="T22" fmla="*/ 2893153 w 21600"/>
                <a:gd name="T23" fmla="*/ 16869215 h 21600"/>
                <a:gd name="T24" fmla="*/ 766763 w 21600"/>
                <a:gd name="T25" fmla="*/ 13719310 h 21600"/>
                <a:gd name="T26" fmla="*/ 0 w 21600"/>
                <a:gd name="T27" fmla="*/ 9888178 h 21600"/>
                <a:gd name="T28" fmla="*/ 766763 w 21600"/>
                <a:gd name="T29" fmla="*/ 6059268 h 21600"/>
                <a:gd name="T30" fmla="*/ 2893153 w 21600"/>
                <a:gd name="T31" fmla="*/ 2907108 h 21600"/>
                <a:gd name="T32" fmla="*/ 6029127 w 21600"/>
                <a:gd name="T33" fmla="*/ 778974 h 21600"/>
                <a:gd name="T34" fmla="*/ 9852025 w 21600"/>
                <a:gd name="T35" fmla="*/ 0 h 21600"/>
                <a:gd name="T36" fmla="*/ 13659611 w 21600"/>
                <a:gd name="T37" fmla="*/ 778974 h 21600"/>
                <a:gd name="T38" fmla="*/ 16799950 w 21600"/>
                <a:gd name="T39" fmla="*/ 2907108 h 21600"/>
                <a:gd name="T40" fmla="*/ 18923033 w 21600"/>
                <a:gd name="T41" fmla="*/ 6059268 h 21600"/>
                <a:gd name="T42" fmla="*/ 19692011 w 21600"/>
                <a:gd name="T43" fmla="*/ 9888178 h 21600"/>
                <a:gd name="T44" fmla="*/ 19268711 w 21600"/>
                <a:gd name="T45" fmla="*/ 12732673 h 21600"/>
                <a:gd name="T46" fmla="*/ 18063303 w 21600"/>
                <a:gd name="T47" fmla="*/ 15323365 h 21600"/>
                <a:gd name="T48" fmla="*/ 23360658 w 21600"/>
                <a:gd name="T49" fmla="*/ 20657488 h 21600"/>
                <a:gd name="T50" fmla="*/ 3934453 w 21600"/>
                <a:gd name="T51" fmla="*/ 9888178 h 21600"/>
                <a:gd name="T52" fmla="*/ 4406999 w 21600"/>
                <a:gd name="T53" fmla="*/ 12215191 h 21600"/>
                <a:gd name="T54" fmla="*/ 5680207 w 21600"/>
                <a:gd name="T55" fmla="*/ 14086241 h 21600"/>
                <a:gd name="T56" fmla="*/ 7556103 w 21600"/>
                <a:gd name="T57" fmla="*/ 15348656 h 21600"/>
                <a:gd name="T58" fmla="*/ 9848751 w 21600"/>
                <a:gd name="T59" fmla="*/ 15814496 h 21600"/>
                <a:gd name="T60" fmla="*/ 12132634 w 21600"/>
                <a:gd name="T61" fmla="*/ 15348656 h 21600"/>
                <a:gd name="T62" fmla="*/ 14003040 w 21600"/>
                <a:gd name="T63" fmla="*/ 14086241 h 21600"/>
                <a:gd name="T64" fmla="*/ 15276248 w 21600"/>
                <a:gd name="T65" fmla="*/ 12215191 h 21600"/>
                <a:gd name="T66" fmla="*/ 15748794 w 21600"/>
                <a:gd name="T67" fmla="*/ 9888178 h 21600"/>
                <a:gd name="T68" fmla="*/ 15276248 w 21600"/>
                <a:gd name="T69" fmla="*/ 7595207 h 21600"/>
                <a:gd name="T70" fmla="*/ 14003040 w 21600"/>
                <a:gd name="T71" fmla="*/ 5705463 h 21600"/>
                <a:gd name="T72" fmla="*/ 12132634 w 21600"/>
                <a:gd name="T73" fmla="*/ 4429888 h 21600"/>
                <a:gd name="T74" fmla="*/ 9848751 w 21600"/>
                <a:gd name="T75" fmla="*/ 3961861 h 21600"/>
                <a:gd name="T76" fmla="*/ 7556103 w 21600"/>
                <a:gd name="T77" fmla="*/ 4429888 h 21600"/>
                <a:gd name="T78" fmla="*/ 5680207 w 21600"/>
                <a:gd name="T79" fmla="*/ 5705463 h 21600"/>
                <a:gd name="T80" fmla="*/ 4406999 w 21600"/>
                <a:gd name="T81" fmla="*/ 7595207 h 21600"/>
                <a:gd name="T82" fmla="*/ 3934453 w 21600"/>
                <a:gd name="T83" fmla="*/ 9888178 h 21600"/>
                <a:gd name="T84" fmla="*/ 9852025 w 21600"/>
                <a:gd name="T85" fmla="*/ 6142764 h 21600"/>
                <a:gd name="T86" fmla="*/ 10361745 w 21600"/>
                <a:gd name="T87" fmla="*/ 6356989 h 21600"/>
                <a:gd name="T88" fmla="*/ 10575032 w 21600"/>
                <a:gd name="T89" fmla="*/ 6899762 h 21600"/>
                <a:gd name="T90" fmla="*/ 10361745 w 21600"/>
                <a:gd name="T91" fmla="*/ 7411742 h 21600"/>
                <a:gd name="T92" fmla="*/ 9852025 w 21600"/>
                <a:gd name="T93" fmla="*/ 7629282 h 21600"/>
                <a:gd name="T94" fmla="*/ 8260523 w 21600"/>
                <a:gd name="T95" fmla="*/ 8280808 h 21600"/>
                <a:gd name="T96" fmla="*/ 7602041 w 21600"/>
                <a:gd name="T97" fmla="*/ 9884864 h 21600"/>
                <a:gd name="T98" fmla="*/ 7388754 w 21600"/>
                <a:gd name="T99" fmla="*/ 10400158 h 21600"/>
                <a:gd name="T100" fmla="*/ 6879034 w 21600"/>
                <a:gd name="T101" fmla="*/ 10611102 h 21600"/>
                <a:gd name="T102" fmla="*/ 6328833 w 21600"/>
                <a:gd name="T103" fmla="*/ 10400158 h 21600"/>
                <a:gd name="T104" fmla="*/ 6125369 w 21600"/>
                <a:gd name="T105" fmla="*/ 9884864 h 21600"/>
                <a:gd name="T106" fmla="*/ 6413070 w 21600"/>
                <a:gd name="T107" fmla="*/ 8444518 h 21600"/>
                <a:gd name="T108" fmla="*/ 7215915 w 21600"/>
                <a:gd name="T109" fmla="*/ 7241435 h 21600"/>
                <a:gd name="T110" fmla="*/ 8397247 w 21600"/>
                <a:gd name="T111" fmla="*/ 6435016 h 21600"/>
                <a:gd name="T112" fmla="*/ 9852025 w 21600"/>
                <a:gd name="T113" fmla="*/ 6142764 h 2160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1600" h="21600">
                  <a:moveTo>
                    <a:pt x="21357" y="18802"/>
                  </a:moveTo>
                  <a:cubicBezTo>
                    <a:pt x="21518" y="18965"/>
                    <a:pt x="21600" y="19177"/>
                    <a:pt x="21600" y="19437"/>
                  </a:cubicBezTo>
                  <a:cubicBezTo>
                    <a:pt x="21600" y="19581"/>
                    <a:pt x="21518" y="19776"/>
                    <a:pt x="21357" y="20019"/>
                  </a:cubicBezTo>
                  <a:cubicBezTo>
                    <a:pt x="21193" y="20261"/>
                    <a:pt x="20990" y="20504"/>
                    <a:pt x="20747" y="20741"/>
                  </a:cubicBezTo>
                  <a:cubicBezTo>
                    <a:pt x="20504" y="20979"/>
                    <a:pt x="20261" y="21185"/>
                    <a:pt x="20023" y="21349"/>
                  </a:cubicBezTo>
                  <a:cubicBezTo>
                    <a:pt x="19783" y="21518"/>
                    <a:pt x="19594" y="21600"/>
                    <a:pt x="19447" y="21600"/>
                  </a:cubicBezTo>
                  <a:cubicBezTo>
                    <a:pt x="19190" y="21600"/>
                    <a:pt x="18975" y="21515"/>
                    <a:pt x="18811" y="21343"/>
                  </a:cubicBezTo>
                  <a:lnTo>
                    <a:pt x="13957" y="16503"/>
                  </a:lnTo>
                  <a:cubicBezTo>
                    <a:pt x="13217" y="16980"/>
                    <a:pt x="12429" y="17350"/>
                    <a:pt x="11590" y="17604"/>
                  </a:cubicBezTo>
                  <a:cubicBezTo>
                    <a:pt x="10751" y="17864"/>
                    <a:pt x="9892" y="17991"/>
                    <a:pt x="9007" y="17991"/>
                  </a:cubicBezTo>
                  <a:cubicBezTo>
                    <a:pt x="7770" y="17991"/>
                    <a:pt x="6609" y="17760"/>
                    <a:pt x="5518" y="17291"/>
                  </a:cubicBezTo>
                  <a:cubicBezTo>
                    <a:pt x="4427" y="16822"/>
                    <a:pt x="3470" y="16175"/>
                    <a:pt x="2645" y="15354"/>
                  </a:cubicBezTo>
                  <a:cubicBezTo>
                    <a:pt x="1817" y="14535"/>
                    <a:pt x="1173" y="13580"/>
                    <a:pt x="701" y="12487"/>
                  </a:cubicBezTo>
                  <a:cubicBezTo>
                    <a:pt x="232" y="11400"/>
                    <a:pt x="0" y="10237"/>
                    <a:pt x="0" y="9000"/>
                  </a:cubicBezTo>
                  <a:cubicBezTo>
                    <a:pt x="0" y="7769"/>
                    <a:pt x="232" y="6602"/>
                    <a:pt x="701" y="5515"/>
                  </a:cubicBezTo>
                  <a:cubicBezTo>
                    <a:pt x="1170" y="4422"/>
                    <a:pt x="1817" y="3468"/>
                    <a:pt x="2645" y="2646"/>
                  </a:cubicBezTo>
                  <a:cubicBezTo>
                    <a:pt x="3470" y="1827"/>
                    <a:pt x="4425" y="1180"/>
                    <a:pt x="5512" y="709"/>
                  </a:cubicBezTo>
                  <a:cubicBezTo>
                    <a:pt x="6600" y="237"/>
                    <a:pt x="7764" y="0"/>
                    <a:pt x="9007" y="0"/>
                  </a:cubicBezTo>
                  <a:cubicBezTo>
                    <a:pt x="10245" y="0"/>
                    <a:pt x="11403" y="237"/>
                    <a:pt x="12488" y="709"/>
                  </a:cubicBezTo>
                  <a:cubicBezTo>
                    <a:pt x="13573" y="1180"/>
                    <a:pt x="14531" y="1827"/>
                    <a:pt x="15359" y="2646"/>
                  </a:cubicBezTo>
                  <a:cubicBezTo>
                    <a:pt x="16184" y="3468"/>
                    <a:pt x="16831" y="4422"/>
                    <a:pt x="17300" y="5515"/>
                  </a:cubicBezTo>
                  <a:cubicBezTo>
                    <a:pt x="17769" y="6602"/>
                    <a:pt x="18003" y="7769"/>
                    <a:pt x="18003" y="9000"/>
                  </a:cubicBezTo>
                  <a:cubicBezTo>
                    <a:pt x="18003" y="9887"/>
                    <a:pt x="17873" y="10748"/>
                    <a:pt x="17616" y="11589"/>
                  </a:cubicBezTo>
                  <a:cubicBezTo>
                    <a:pt x="17359" y="12434"/>
                    <a:pt x="16992" y="13219"/>
                    <a:pt x="16514" y="13947"/>
                  </a:cubicBezTo>
                  <a:lnTo>
                    <a:pt x="21357" y="18802"/>
                  </a:lnTo>
                  <a:close/>
                  <a:moveTo>
                    <a:pt x="3597" y="9000"/>
                  </a:moveTo>
                  <a:cubicBezTo>
                    <a:pt x="3597" y="9759"/>
                    <a:pt x="3741" y="10465"/>
                    <a:pt x="4029" y="11118"/>
                  </a:cubicBezTo>
                  <a:cubicBezTo>
                    <a:pt x="4317" y="11770"/>
                    <a:pt x="4707" y="12338"/>
                    <a:pt x="5193" y="12821"/>
                  </a:cubicBezTo>
                  <a:cubicBezTo>
                    <a:pt x="5679" y="13301"/>
                    <a:pt x="6253" y="13685"/>
                    <a:pt x="6908" y="13970"/>
                  </a:cubicBezTo>
                  <a:cubicBezTo>
                    <a:pt x="7566" y="14252"/>
                    <a:pt x="8264" y="14394"/>
                    <a:pt x="9004" y="14394"/>
                  </a:cubicBezTo>
                  <a:cubicBezTo>
                    <a:pt x="9745" y="14394"/>
                    <a:pt x="10440" y="14252"/>
                    <a:pt x="11092" y="13970"/>
                  </a:cubicBezTo>
                  <a:cubicBezTo>
                    <a:pt x="11745" y="13685"/>
                    <a:pt x="12319" y="13301"/>
                    <a:pt x="12802" y="12821"/>
                  </a:cubicBezTo>
                  <a:cubicBezTo>
                    <a:pt x="13291" y="12338"/>
                    <a:pt x="13678" y="11770"/>
                    <a:pt x="13966" y="11118"/>
                  </a:cubicBezTo>
                  <a:cubicBezTo>
                    <a:pt x="14254" y="10465"/>
                    <a:pt x="14398" y="9759"/>
                    <a:pt x="14398" y="9000"/>
                  </a:cubicBezTo>
                  <a:cubicBezTo>
                    <a:pt x="14398" y="8260"/>
                    <a:pt x="14254" y="7565"/>
                    <a:pt x="13966" y="6913"/>
                  </a:cubicBezTo>
                  <a:cubicBezTo>
                    <a:pt x="13675" y="6258"/>
                    <a:pt x="13291" y="5684"/>
                    <a:pt x="12802" y="5193"/>
                  </a:cubicBezTo>
                  <a:cubicBezTo>
                    <a:pt x="12316" y="4704"/>
                    <a:pt x="11745" y="4317"/>
                    <a:pt x="11092" y="4032"/>
                  </a:cubicBezTo>
                  <a:cubicBezTo>
                    <a:pt x="10440" y="3750"/>
                    <a:pt x="9742" y="3606"/>
                    <a:pt x="9004" y="3606"/>
                  </a:cubicBezTo>
                  <a:cubicBezTo>
                    <a:pt x="8267" y="3606"/>
                    <a:pt x="7566" y="3750"/>
                    <a:pt x="6908" y="4032"/>
                  </a:cubicBezTo>
                  <a:cubicBezTo>
                    <a:pt x="6253" y="4317"/>
                    <a:pt x="5676" y="4704"/>
                    <a:pt x="5193" y="5193"/>
                  </a:cubicBezTo>
                  <a:cubicBezTo>
                    <a:pt x="4707" y="5684"/>
                    <a:pt x="4317" y="6258"/>
                    <a:pt x="4029" y="6913"/>
                  </a:cubicBezTo>
                  <a:cubicBezTo>
                    <a:pt x="3741" y="7565"/>
                    <a:pt x="3597" y="8257"/>
                    <a:pt x="3597" y="9000"/>
                  </a:cubicBezTo>
                  <a:moveTo>
                    <a:pt x="9007" y="5591"/>
                  </a:moveTo>
                  <a:cubicBezTo>
                    <a:pt x="9185" y="5591"/>
                    <a:pt x="9344" y="5656"/>
                    <a:pt x="9473" y="5786"/>
                  </a:cubicBezTo>
                  <a:cubicBezTo>
                    <a:pt x="9603" y="5919"/>
                    <a:pt x="9668" y="6082"/>
                    <a:pt x="9668" y="6280"/>
                  </a:cubicBezTo>
                  <a:cubicBezTo>
                    <a:pt x="9668" y="6461"/>
                    <a:pt x="9603" y="6616"/>
                    <a:pt x="9473" y="6746"/>
                  </a:cubicBezTo>
                  <a:cubicBezTo>
                    <a:pt x="9344" y="6879"/>
                    <a:pt x="9185" y="6944"/>
                    <a:pt x="9007" y="6944"/>
                  </a:cubicBezTo>
                  <a:cubicBezTo>
                    <a:pt x="8439" y="6944"/>
                    <a:pt x="7953" y="7144"/>
                    <a:pt x="7552" y="7537"/>
                  </a:cubicBezTo>
                  <a:cubicBezTo>
                    <a:pt x="7151" y="7935"/>
                    <a:pt x="6950" y="8423"/>
                    <a:pt x="6950" y="8997"/>
                  </a:cubicBezTo>
                  <a:cubicBezTo>
                    <a:pt x="6950" y="9180"/>
                    <a:pt x="6885" y="9333"/>
                    <a:pt x="6755" y="9466"/>
                  </a:cubicBezTo>
                  <a:cubicBezTo>
                    <a:pt x="6623" y="9596"/>
                    <a:pt x="6467" y="9658"/>
                    <a:pt x="6289" y="9658"/>
                  </a:cubicBezTo>
                  <a:cubicBezTo>
                    <a:pt x="6080" y="9658"/>
                    <a:pt x="5914" y="9596"/>
                    <a:pt x="5786" y="9466"/>
                  </a:cubicBezTo>
                  <a:cubicBezTo>
                    <a:pt x="5659" y="9333"/>
                    <a:pt x="5600" y="9180"/>
                    <a:pt x="5600" y="8997"/>
                  </a:cubicBezTo>
                  <a:cubicBezTo>
                    <a:pt x="5600" y="8539"/>
                    <a:pt x="5685" y="8104"/>
                    <a:pt x="5863" y="7686"/>
                  </a:cubicBezTo>
                  <a:cubicBezTo>
                    <a:pt x="6038" y="7271"/>
                    <a:pt x="6281" y="6907"/>
                    <a:pt x="6597" y="6591"/>
                  </a:cubicBezTo>
                  <a:cubicBezTo>
                    <a:pt x="6905" y="6277"/>
                    <a:pt x="7264" y="6029"/>
                    <a:pt x="7677" y="5857"/>
                  </a:cubicBezTo>
                  <a:cubicBezTo>
                    <a:pt x="8086" y="5681"/>
                    <a:pt x="8530" y="5591"/>
                    <a:pt x="9007" y="559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>
                <a:defRPr/>
              </a:pPr>
              <a:endParaRPr lang="zh-CN" altLang="en-US" sz="14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6"/>
            </p:custDataLst>
          </p:nvPr>
        </p:nvGrpSpPr>
        <p:grpSpPr>
          <a:xfrm>
            <a:off x="4451565" y="4502149"/>
            <a:ext cx="1604754" cy="1344613"/>
            <a:chOff x="4450771" y="4502148"/>
            <a:chExt cx="1604754" cy="1344613"/>
          </a:xfrm>
        </p:grpSpPr>
        <p:sp>
          <p:nvSpPr>
            <p:cNvPr id="317" name="AutoShape 7"/>
            <p:cNvSpPr/>
            <p:nvPr>
              <p:custDataLst>
                <p:tags r:id="rId17"/>
              </p:custDataLst>
            </p:nvPr>
          </p:nvSpPr>
          <p:spPr bwMode="auto">
            <a:xfrm>
              <a:off x="4450771" y="4502148"/>
              <a:ext cx="1604754" cy="1344613"/>
            </a:xfrm>
            <a:custGeom>
              <a:avLst/>
              <a:gdLst>
                <a:gd name="T0" fmla="*/ 477491173 w 21600"/>
                <a:gd name="T1" fmla="*/ 126525095 h 21600"/>
                <a:gd name="T2" fmla="*/ 469709798 w 21600"/>
                <a:gd name="T3" fmla="*/ 335206908 h 21600"/>
                <a:gd name="T4" fmla="*/ 0 w 21600"/>
                <a:gd name="T5" fmla="*/ 116080882 h 21600"/>
                <a:gd name="T6" fmla="*/ 206868653 w 21600"/>
                <a:gd name="T7" fmla="*/ 0 h 21600"/>
                <a:gd name="T8" fmla="*/ 477491173 w 21600"/>
                <a:gd name="T9" fmla="*/ 126525095 h 21600"/>
                <a:gd name="T10" fmla="*/ 477491173 w 21600"/>
                <a:gd name="T11" fmla="*/ 126525095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8153"/>
                  </a:moveTo>
                  <a:cubicBezTo>
                    <a:pt x="21248" y="21600"/>
                    <a:pt x="21248" y="21600"/>
                    <a:pt x="21248" y="21600"/>
                  </a:cubicBezTo>
                  <a:cubicBezTo>
                    <a:pt x="12664" y="21348"/>
                    <a:pt x="4714" y="16053"/>
                    <a:pt x="0" y="7480"/>
                  </a:cubicBezTo>
                  <a:cubicBezTo>
                    <a:pt x="9358" y="0"/>
                    <a:pt x="9358" y="0"/>
                    <a:pt x="9358" y="0"/>
                  </a:cubicBezTo>
                  <a:cubicBezTo>
                    <a:pt x="12031" y="4791"/>
                    <a:pt x="16464" y="7984"/>
                    <a:pt x="21600" y="8153"/>
                  </a:cubicBezTo>
                  <a:close/>
                  <a:moveTo>
                    <a:pt x="21600" y="8153"/>
                  </a:move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zh-CN" altLang="en-US" sz="14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4" name="AutoShape 14"/>
            <p:cNvSpPr/>
            <p:nvPr>
              <p:custDataLst>
                <p:tags r:id="rId18"/>
              </p:custDataLst>
            </p:nvPr>
          </p:nvSpPr>
          <p:spPr bwMode="auto">
            <a:xfrm>
              <a:off x="5201561" y="5060947"/>
              <a:ext cx="355554" cy="355600"/>
            </a:xfrm>
            <a:custGeom>
              <a:avLst/>
              <a:gdLst>
                <a:gd name="T0" fmla="*/ 20487631 w 21600"/>
                <a:gd name="T1" fmla="*/ 0 h 21600"/>
                <a:gd name="T2" fmla="*/ 22563709 w 21600"/>
                <a:gd name="T3" fmla="*/ 862956 h 21600"/>
                <a:gd name="T4" fmla="*/ 23416919 w 21600"/>
                <a:gd name="T5" fmla="*/ 2939034 h 21600"/>
                <a:gd name="T6" fmla="*/ 23416919 w 21600"/>
                <a:gd name="T7" fmla="*/ 20471365 h 21600"/>
                <a:gd name="T8" fmla="*/ 23181663 w 21600"/>
                <a:gd name="T9" fmla="*/ 21630292 h 21600"/>
                <a:gd name="T10" fmla="*/ 22553963 w 21600"/>
                <a:gd name="T11" fmla="*/ 22553963 h 21600"/>
                <a:gd name="T12" fmla="*/ 21617286 w 21600"/>
                <a:gd name="T13" fmla="*/ 23175176 h 21600"/>
                <a:gd name="T14" fmla="*/ 20487631 w 21600"/>
                <a:gd name="T15" fmla="*/ 23410399 h 21600"/>
                <a:gd name="T16" fmla="*/ 13080944 w 21600"/>
                <a:gd name="T17" fmla="*/ 23410399 h 21600"/>
                <a:gd name="T18" fmla="*/ 13080944 w 21600"/>
                <a:gd name="T19" fmla="*/ 13607824 h 21600"/>
                <a:gd name="T20" fmla="*/ 15704514 w 21600"/>
                <a:gd name="T21" fmla="*/ 13607824 h 21600"/>
                <a:gd name="T22" fmla="*/ 16033016 w 21600"/>
                <a:gd name="T23" fmla="*/ 13487480 h 21600"/>
                <a:gd name="T24" fmla="*/ 16176112 w 21600"/>
                <a:gd name="T25" fmla="*/ 13165497 h 21600"/>
                <a:gd name="T26" fmla="*/ 16357139 w 21600"/>
                <a:gd name="T27" fmla="*/ 10601588 h 21600"/>
                <a:gd name="T28" fmla="*/ 16236828 w 21600"/>
                <a:gd name="T29" fmla="*/ 10238383 h 21600"/>
                <a:gd name="T30" fmla="*/ 15886660 w 21600"/>
                <a:gd name="T31" fmla="*/ 10085540 h 21600"/>
                <a:gd name="T32" fmla="*/ 13080944 w 21600"/>
                <a:gd name="T33" fmla="*/ 10085540 h 21600"/>
                <a:gd name="T34" fmla="*/ 13080944 w 21600"/>
                <a:gd name="T35" fmla="*/ 8958058 h 21600"/>
                <a:gd name="T36" fmla="*/ 13243565 w 21600"/>
                <a:gd name="T37" fmla="*/ 8127633 h 21600"/>
                <a:gd name="T38" fmla="*/ 14055584 w 21600"/>
                <a:gd name="T39" fmla="*/ 7923822 h 21600"/>
                <a:gd name="T40" fmla="*/ 14902274 w 21600"/>
                <a:gd name="T41" fmla="*/ 7986677 h 21600"/>
                <a:gd name="T42" fmla="*/ 15793414 w 21600"/>
                <a:gd name="T43" fmla="*/ 8152558 h 21600"/>
                <a:gd name="T44" fmla="*/ 16000485 w 21600"/>
                <a:gd name="T45" fmla="*/ 8129806 h 21600"/>
                <a:gd name="T46" fmla="*/ 16176112 w 21600"/>
                <a:gd name="T47" fmla="*/ 8047393 h 21600"/>
                <a:gd name="T48" fmla="*/ 16389670 w 21600"/>
                <a:gd name="T49" fmla="*/ 7713491 h 21600"/>
                <a:gd name="T50" fmla="*/ 16736577 w 21600"/>
                <a:gd name="T51" fmla="*/ 5244968 h 21600"/>
                <a:gd name="T52" fmla="*/ 16357139 w 21600"/>
                <a:gd name="T53" fmla="*/ 4712655 h 21600"/>
                <a:gd name="T54" fmla="*/ 13491826 w 21600"/>
                <a:gd name="T55" fmla="*/ 4347309 h 21600"/>
                <a:gd name="T56" fmla="*/ 8902775 w 21600"/>
                <a:gd name="T57" fmla="*/ 8811702 h 21600"/>
                <a:gd name="T58" fmla="*/ 8902775 w 21600"/>
                <a:gd name="T59" fmla="*/ 10092027 h 21600"/>
                <a:gd name="T60" fmla="*/ 7332966 w 21600"/>
                <a:gd name="T61" fmla="*/ 10092027 h 21600"/>
                <a:gd name="T62" fmla="*/ 6849449 w 21600"/>
                <a:gd name="T63" fmla="*/ 10578804 h 21600"/>
                <a:gd name="T64" fmla="*/ 6849449 w 21600"/>
                <a:gd name="T65" fmla="*/ 13139486 h 21600"/>
                <a:gd name="T66" fmla="*/ 6986058 w 21600"/>
                <a:gd name="T67" fmla="*/ 13471247 h 21600"/>
                <a:gd name="T68" fmla="*/ 7332966 w 21600"/>
                <a:gd name="T69" fmla="*/ 13614344 h 21600"/>
                <a:gd name="T70" fmla="*/ 8902775 w 21600"/>
                <a:gd name="T71" fmla="*/ 13614344 h 21600"/>
                <a:gd name="T72" fmla="*/ 8902775 w 21600"/>
                <a:gd name="T73" fmla="*/ 23416919 h 21600"/>
                <a:gd name="T74" fmla="*/ 2910849 w 21600"/>
                <a:gd name="T75" fmla="*/ 23416919 h 21600"/>
                <a:gd name="T76" fmla="*/ 1786627 w 21600"/>
                <a:gd name="T77" fmla="*/ 23181663 h 21600"/>
                <a:gd name="T78" fmla="*/ 862956 w 21600"/>
                <a:gd name="T79" fmla="*/ 22560482 h 21600"/>
                <a:gd name="T80" fmla="*/ 238515 w 21600"/>
                <a:gd name="T81" fmla="*/ 21636811 h 21600"/>
                <a:gd name="T82" fmla="*/ 0 w 21600"/>
                <a:gd name="T83" fmla="*/ 20477885 h 21600"/>
                <a:gd name="T84" fmla="*/ 0 w 21600"/>
                <a:gd name="T85" fmla="*/ 2945553 h 21600"/>
                <a:gd name="T86" fmla="*/ 238515 w 21600"/>
                <a:gd name="T87" fmla="*/ 1801805 h 21600"/>
                <a:gd name="T88" fmla="*/ 862956 w 21600"/>
                <a:gd name="T89" fmla="*/ 869475 h 21600"/>
                <a:gd name="T90" fmla="*/ 1786627 w 21600"/>
                <a:gd name="T91" fmla="*/ 241742 h 21600"/>
                <a:gd name="T92" fmla="*/ 2910849 w 21600"/>
                <a:gd name="T93" fmla="*/ 6519 h 21600"/>
                <a:gd name="T94" fmla="*/ 20487631 w 21600"/>
                <a:gd name="T95" fmla="*/ 6519 h 21600"/>
                <a:gd name="T96" fmla="*/ 20487631 w 21600"/>
                <a:gd name="T97" fmla="*/ 0 h 21600"/>
                <a:gd name="T98" fmla="*/ 20487631 w 21600"/>
                <a:gd name="T99" fmla="*/ 0 h 216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600" h="21600">
                  <a:moveTo>
                    <a:pt x="18898" y="0"/>
                  </a:moveTo>
                  <a:cubicBezTo>
                    <a:pt x="19650" y="0"/>
                    <a:pt x="20287" y="264"/>
                    <a:pt x="20813" y="796"/>
                  </a:cubicBezTo>
                  <a:cubicBezTo>
                    <a:pt x="21336" y="1322"/>
                    <a:pt x="21600" y="1962"/>
                    <a:pt x="21600" y="2711"/>
                  </a:cubicBezTo>
                  <a:lnTo>
                    <a:pt x="21600" y="18883"/>
                  </a:lnTo>
                  <a:cubicBezTo>
                    <a:pt x="21600" y="19268"/>
                    <a:pt x="21527" y="19623"/>
                    <a:pt x="21383" y="19952"/>
                  </a:cubicBezTo>
                  <a:cubicBezTo>
                    <a:pt x="21236" y="20281"/>
                    <a:pt x="21042" y="20563"/>
                    <a:pt x="20804" y="20804"/>
                  </a:cubicBezTo>
                  <a:cubicBezTo>
                    <a:pt x="20566" y="21042"/>
                    <a:pt x="20278" y="21233"/>
                    <a:pt x="19940" y="21377"/>
                  </a:cubicBezTo>
                  <a:cubicBezTo>
                    <a:pt x="19603" y="21524"/>
                    <a:pt x="19256" y="21594"/>
                    <a:pt x="18898" y="21594"/>
                  </a:cubicBezTo>
                  <a:lnTo>
                    <a:pt x="12066" y="21594"/>
                  </a:lnTo>
                  <a:lnTo>
                    <a:pt x="12066" y="12552"/>
                  </a:lnTo>
                  <a:lnTo>
                    <a:pt x="14486" y="12552"/>
                  </a:lnTo>
                  <a:cubicBezTo>
                    <a:pt x="14595" y="12552"/>
                    <a:pt x="14698" y="12517"/>
                    <a:pt x="14789" y="12441"/>
                  </a:cubicBezTo>
                  <a:cubicBezTo>
                    <a:pt x="14877" y="12367"/>
                    <a:pt x="14921" y="12267"/>
                    <a:pt x="14921" y="12144"/>
                  </a:cubicBezTo>
                  <a:lnTo>
                    <a:pt x="15088" y="9779"/>
                  </a:lnTo>
                  <a:cubicBezTo>
                    <a:pt x="15088" y="9650"/>
                    <a:pt x="15050" y="9538"/>
                    <a:pt x="14977" y="9444"/>
                  </a:cubicBezTo>
                  <a:cubicBezTo>
                    <a:pt x="14883" y="9350"/>
                    <a:pt x="14774" y="9303"/>
                    <a:pt x="14654" y="9303"/>
                  </a:cubicBezTo>
                  <a:lnTo>
                    <a:pt x="12066" y="9303"/>
                  </a:lnTo>
                  <a:lnTo>
                    <a:pt x="12066" y="8263"/>
                  </a:lnTo>
                  <a:cubicBezTo>
                    <a:pt x="12066" y="7879"/>
                    <a:pt x="12116" y="7623"/>
                    <a:pt x="12216" y="7497"/>
                  </a:cubicBezTo>
                  <a:cubicBezTo>
                    <a:pt x="12313" y="7370"/>
                    <a:pt x="12565" y="7309"/>
                    <a:pt x="12965" y="7309"/>
                  </a:cubicBezTo>
                  <a:cubicBezTo>
                    <a:pt x="13203" y="7309"/>
                    <a:pt x="13458" y="7326"/>
                    <a:pt x="13746" y="7367"/>
                  </a:cubicBezTo>
                  <a:cubicBezTo>
                    <a:pt x="14034" y="7406"/>
                    <a:pt x="14307" y="7456"/>
                    <a:pt x="14568" y="7520"/>
                  </a:cubicBezTo>
                  <a:cubicBezTo>
                    <a:pt x="14624" y="7520"/>
                    <a:pt x="14686" y="7514"/>
                    <a:pt x="14759" y="7499"/>
                  </a:cubicBezTo>
                  <a:cubicBezTo>
                    <a:pt x="14830" y="7485"/>
                    <a:pt x="14883" y="7458"/>
                    <a:pt x="14921" y="7423"/>
                  </a:cubicBezTo>
                  <a:cubicBezTo>
                    <a:pt x="15015" y="7367"/>
                    <a:pt x="15079" y="7264"/>
                    <a:pt x="15118" y="7115"/>
                  </a:cubicBezTo>
                  <a:lnTo>
                    <a:pt x="15438" y="4838"/>
                  </a:lnTo>
                  <a:cubicBezTo>
                    <a:pt x="15479" y="4565"/>
                    <a:pt x="15361" y="4403"/>
                    <a:pt x="15088" y="4347"/>
                  </a:cubicBezTo>
                  <a:cubicBezTo>
                    <a:pt x="14245" y="4112"/>
                    <a:pt x="13364" y="4001"/>
                    <a:pt x="12445" y="4010"/>
                  </a:cubicBezTo>
                  <a:cubicBezTo>
                    <a:pt x="9625" y="4010"/>
                    <a:pt x="8212" y="5384"/>
                    <a:pt x="8212" y="8128"/>
                  </a:cubicBezTo>
                  <a:lnTo>
                    <a:pt x="8212" y="9309"/>
                  </a:lnTo>
                  <a:lnTo>
                    <a:pt x="6764" y="9309"/>
                  </a:lnTo>
                  <a:cubicBezTo>
                    <a:pt x="6456" y="9309"/>
                    <a:pt x="6306" y="9459"/>
                    <a:pt x="6318" y="9758"/>
                  </a:cubicBezTo>
                  <a:lnTo>
                    <a:pt x="6318" y="12120"/>
                  </a:lnTo>
                  <a:cubicBezTo>
                    <a:pt x="6318" y="12235"/>
                    <a:pt x="6356" y="12335"/>
                    <a:pt x="6444" y="12426"/>
                  </a:cubicBezTo>
                  <a:cubicBezTo>
                    <a:pt x="6526" y="12514"/>
                    <a:pt x="6632" y="12558"/>
                    <a:pt x="6764" y="12558"/>
                  </a:cubicBezTo>
                  <a:lnTo>
                    <a:pt x="8212" y="12558"/>
                  </a:lnTo>
                  <a:lnTo>
                    <a:pt x="8212" y="21600"/>
                  </a:lnTo>
                  <a:lnTo>
                    <a:pt x="2685" y="21600"/>
                  </a:lnTo>
                  <a:cubicBezTo>
                    <a:pt x="2320" y="21600"/>
                    <a:pt x="1974" y="21530"/>
                    <a:pt x="1648" y="21383"/>
                  </a:cubicBezTo>
                  <a:cubicBezTo>
                    <a:pt x="1322" y="21239"/>
                    <a:pt x="1034" y="21048"/>
                    <a:pt x="796" y="20810"/>
                  </a:cubicBezTo>
                  <a:cubicBezTo>
                    <a:pt x="558" y="20569"/>
                    <a:pt x="364" y="20287"/>
                    <a:pt x="220" y="19958"/>
                  </a:cubicBezTo>
                  <a:cubicBezTo>
                    <a:pt x="76" y="19629"/>
                    <a:pt x="0" y="19274"/>
                    <a:pt x="0" y="18889"/>
                  </a:cubicBezTo>
                  <a:lnTo>
                    <a:pt x="0" y="2717"/>
                  </a:lnTo>
                  <a:cubicBezTo>
                    <a:pt x="0" y="2353"/>
                    <a:pt x="76" y="2000"/>
                    <a:pt x="220" y="1662"/>
                  </a:cubicBezTo>
                  <a:cubicBezTo>
                    <a:pt x="364" y="1328"/>
                    <a:pt x="558" y="1037"/>
                    <a:pt x="796" y="802"/>
                  </a:cubicBezTo>
                  <a:cubicBezTo>
                    <a:pt x="1034" y="558"/>
                    <a:pt x="1322" y="370"/>
                    <a:pt x="1648" y="223"/>
                  </a:cubicBezTo>
                  <a:cubicBezTo>
                    <a:pt x="1974" y="76"/>
                    <a:pt x="2320" y="6"/>
                    <a:pt x="2685" y="6"/>
                  </a:cubicBezTo>
                  <a:lnTo>
                    <a:pt x="18898" y="6"/>
                  </a:lnTo>
                  <a:lnTo>
                    <a:pt x="18898" y="0"/>
                  </a:lnTo>
                  <a:close/>
                  <a:moveTo>
                    <a:pt x="18898" y="0"/>
                  </a:move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>
                <a:defRPr/>
              </a:pPr>
              <a:endParaRPr lang="zh-CN" altLang="en-US" sz="14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27" name="TextBox 13@|17FFC:16777215|FBC:16777215|LFC:16777215|LBC:16777215"/>
          <p:cNvSpPr txBox="1"/>
          <p:nvPr>
            <p:custDataLst>
              <p:tags r:id="rId19"/>
            </p:custDataLst>
          </p:nvPr>
        </p:nvSpPr>
        <p:spPr>
          <a:xfrm>
            <a:off x="8105140" y="2365375"/>
            <a:ext cx="3703955" cy="5537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传统与现代对接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0" name="TextBox 13@|17FFC:16777215|FBC:16777215|LFC:16777215|LBC:16777215"/>
          <p:cNvSpPr txBox="1"/>
          <p:nvPr>
            <p:custDataLst>
              <p:tags r:id="rId20"/>
            </p:custDataLst>
          </p:nvPr>
        </p:nvSpPr>
        <p:spPr>
          <a:xfrm>
            <a:off x="8335010" y="3636645"/>
            <a:ext cx="3474720" cy="5537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城市与农村一体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3" name="TextBox 13@|17FFC:16777215|FBC:16777215|LFC:16777215|LBC:16777215"/>
          <p:cNvSpPr txBox="1"/>
          <p:nvPr>
            <p:custDataLst>
              <p:tags r:id="rId21"/>
            </p:custDataLst>
          </p:nvPr>
        </p:nvSpPr>
        <p:spPr>
          <a:xfrm>
            <a:off x="8105140" y="4846320"/>
            <a:ext cx="3314700" cy="5537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民族与世界交汇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6" name="TextBox 13@|17FFC:16777215|FBC:16777215|LFC:16777215|LBC:16777215"/>
          <p:cNvSpPr txBox="1"/>
          <p:nvPr>
            <p:custDataLst>
              <p:tags r:id="rId22"/>
            </p:custDataLst>
          </p:nvPr>
        </p:nvSpPr>
        <p:spPr>
          <a:xfrm>
            <a:off x="534670" y="2365375"/>
            <a:ext cx="3232150" cy="5537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党政与人民携手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9" name="TextBox 13@|17FFC:16777215|FBC:16777215|LFC:16777215|LBC:16777215"/>
          <p:cNvSpPr txBox="1"/>
          <p:nvPr>
            <p:custDataLst>
              <p:tags r:id="rId23"/>
            </p:custDataLst>
          </p:nvPr>
        </p:nvSpPr>
        <p:spPr>
          <a:xfrm>
            <a:off x="535305" y="3636645"/>
            <a:ext cx="3588385" cy="5537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实践与科技融合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2" name="TextBox 13@|17FFC:16777215|FBC:16777215|LFC:16777215|LBC:16777215"/>
          <p:cNvSpPr txBox="1"/>
          <p:nvPr>
            <p:custDataLst>
              <p:tags r:id="rId24"/>
            </p:custDataLst>
          </p:nvPr>
        </p:nvSpPr>
        <p:spPr>
          <a:xfrm>
            <a:off x="420370" y="4846320"/>
            <a:ext cx="4030980" cy="11074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文化事业与文化产业协调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  <p:custDataLst>
              <p:tags r:id="rId25"/>
            </p:custDataLst>
          </p:nvPr>
        </p:nvSpPr>
        <p:spPr>
          <a:xfrm>
            <a:off x="534670" y="821690"/>
            <a:ext cx="4791075" cy="565785"/>
          </a:xfrm>
        </p:spPr>
        <p:txBody>
          <a:bodyPr/>
          <a:lstStyle/>
          <a:p>
            <a:r>
              <a:rPr lang="zh-CN" altLang="en-US" sz="4000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</a:rPr>
              <a:t>创造中华文化新辉煌</a:t>
            </a:r>
            <a:endParaRPr lang="zh-CN" altLang="en-US" sz="4000">
              <a:solidFill>
                <a:srgbClr val="0D575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646" name="文本框 1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172075" y="2914650"/>
            <a:ext cx="1829435" cy="185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中华文化</a:t>
            </a:r>
            <a:endParaRPr lang="zh-CN" altLang="en-US" sz="4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" grpId="0"/>
      <p:bldP spid="330" grpId="0"/>
      <p:bldP spid="333" grpId="0"/>
      <p:bldP spid="336" grpId="0"/>
      <p:bldP spid="339" grpId="0"/>
      <p:bldP spid="342" grpId="0"/>
      <p:bldP spid="266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8000" contrast="24000"/>
          </a:blip>
          <a:stretch>
            <a:fillRect/>
          </a:stretch>
        </p:blipFill>
        <p:spPr>
          <a:xfrm>
            <a:off x="0" y="0"/>
            <a:ext cx="4978400" cy="6816090"/>
          </a:xfrm>
          <a:prstGeom prst="rect">
            <a:avLst/>
          </a:prstGeom>
        </p:spPr>
      </p:pic>
      <p:sp>
        <p:nvSpPr>
          <p:cNvPr id="7" name="Text Box 4"/>
          <p:cNvSpPr/>
          <p:nvPr>
            <p:custDataLst>
              <p:tags r:id="rId3"/>
            </p:custDataLst>
          </p:nvPr>
        </p:nvSpPr>
        <p:spPr>
          <a:xfrm>
            <a:off x="4568190" y="2937510"/>
            <a:ext cx="7497445" cy="1753235"/>
          </a:xfrm>
          <a:prstGeom prst="rect">
            <a:avLst/>
          </a:prstGeom>
          <a:solidFill>
            <a:srgbClr val="FF000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文化兴国运兴，文化强民族强。没有高度的文化自信，没有文化的繁荣兴盛，就没有中华民族伟大复兴。</a:t>
            </a:r>
            <a:endParaRPr lang="zh-CN" altLang="en-US" sz="36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10628" b="14187"/>
          <a:stretch>
            <a:fillRect/>
          </a:stretch>
        </p:blipFill>
        <p:spPr>
          <a:xfrm>
            <a:off x="5974080" y="106680"/>
            <a:ext cx="4100830" cy="2830830"/>
          </a:xfrm>
          <a:prstGeom prst="roundRect">
            <a:avLst/>
          </a:prstGeom>
        </p:spPr>
      </p:pic>
      <p:sp>
        <p:nvSpPr>
          <p:cNvPr id="2" name="Text Box 4"/>
          <p:cNvSpPr/>
          <p:nvPr>
            <p:custDataLst>
              <p:tags r:id="rId6"/>
            </p:custDataLst>
          </p:nvPr>
        </p:nvSpPr>
        <p:spPr>
          <a:xfrm>
            <a:off x="4568190" y="4944745"/>
            <a:ext cx="7497445" cy="1198880"/>
          </a:xfrm>
          <a:prstGeom prst="rect">
            <a:avLst/>
          </a:prstGeom>
          <a:solidFill>
            <a:srgbClr val="FF000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盛世有我，梦愿不息，胸怀理想，志存高远。</a:t>
            </a:r>
            <a:endParaRPr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2" animBg="1"/>
      <p:bldP spid="2" grpId="2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2766" y="116094"/>
            <a:ext cx="4206605" cy="107298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099569" y="445770"/>
            <a:ext cx="3685146" cy="1383657"/>
            <a:chOff x="6445" y="1932"/>
            <a:chExt cx="6281" cy="2675"/>
          </a:xfrm>
        </p:grpSpPr>
        <p:sp>
          <p:nvSpPr>
            <p:cNvPr id="13" name="Text Box 4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8123" y="1932"/>
              <a:ext cx="4603" cy="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</a:rPr>
                <a:t>汉字</a:t>
              </a:r>
              <a:endParaRPr lang="zh-CN" altLang="en-US" sz="2800" b="1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</a:rPr>
                <a:t>史书典籍</a:t>
              </a:r>
              <a:endParaRPr lang="zh-CN" altLang="en-US" sz="28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8" name="Group 17"/>
            <p:cNvGrpSpPr/>
            <p:nvPr>
              <p:custDataLst>
                <p:tags r:id="rId4"/>
              </p:custDataLst>
            </p:nvPr>
          </p:nvGrpSpPr>
          <p:grpSpPr>
            <a:xfrm>
              <a:off x="7972" y="2473"/>
              <a:ext cx="302" cy="1383"/>
              <a:chOff x="912" y="2112"/>
              <a:chExt cx="288" cy="1296"/>
            </a:xfrm>
          </p:grpSpPr>
          <p:sp>
            <p:nvSpPr>
              <p:cNvPr id="19" name="Line 18"/>
              <p:cNvSpPr>
                <a:spLocks noChangeShapeType="1"/>
              </p:cNvSpPr>
              <p:nvPr>
                <p:custDataLst>
                  <p:tags r:id="rId5"/>
                </p:custDataLst>
              </p:nvPr>
            </p:nvSpPr>
            <p:spPr bwMode="auto">
              <a:xfrm flipH="1">
                <a:off x="912" y="2112"/>
                <a:ext cx="0" cy="1296"/>
              </a:xfrm>
              <a:prstGeom prst="line">
                <a:avLst/>
              </a:prstGeom>
              <a:ln>
                <a:solidFill>
                  <a:srgbClr val="B3344D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wrap="none">
                <a:scene3d>
                  <a:camera prst="orthographicFront"/>
                  <a:lightRig rig="soft" dir="tl"/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 eaLnBrk="1" hangingPunct="1">
                  <a:defRPr/>
                </a:pPr>
                <a:endParaRPr lang="zh-CN" altLang="en-US" b="1" spc="5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20" name="Line 19"/>
              <p:cNvSpPr>
                <a:spLocks noChangeShapeType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912" y="2112"/>
                <a:ext cx="288" cy="0"/>
              </a:xfrm>
              <a:prstGeom prst="line">
                <a:avLst/>
              </a:prstGeom>
              <a:ln>
                <a:solidFill>
                  <a:srgbClr val="B3344D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wrap="none">
                <a:scene3d>
                  <a:camera prst="orthographicFront"/>
                  <a:lightRig rig="soft" dir="tl"/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 eaLnBrk="1" hangingPunct="1">
                  <a:defRPr/>
                </a:pPr>
                <a:endParaRPr lang="zh-CN" altLang="en-US" b="1" spc="5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21" name="Line 20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912" y="3408"/>
                <a:ext cx="288" cy="0"/>
              </a:xfrm>
              <a:prstGeom prst="line">
                <a:avLst/>
              </a:prstGeom>
              <a:ln>
                <a:solidFill>
                  <a:srgbClr val="B3344D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wrap="none">
                <a:scene3d>
                  <a:camera prst="orthographicFront"/>
                  <a:lightRig rig="soft" dir="tl"/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 eaLnBrk="1" hangingPunct="1">
                  <a:defRPr/>
                </a:pPr>
                <a:endParaRPr lang="zh-CN" altLang="en-US" b="1" spc="5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23" name="矩形 22"/>
            <p:cNvSpPr/>
            <p:nvPr>
              <p:custDataLst>
                <p:tags r:id="rId8"/>
              </p:custDataLst>
            </p:nvPr>
          </p:nvSpPr>
          <p:spPr>
            <a:xfrm>
              <a:off x="6445" y="2753"/>
              <a:ext cx="1422" cy="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rgbClr val="B3344D"/>
                  </a:solidFill>
                  <a:latin typeface="微软雅黑" panose="020B0503020204020204" charset="-122"/>
                  <a:ea typeface="微软雅黑" panose="020B0503020204020204" charset="-122"/>
                </a:rPr>
                <a:t>见证</a:t>
              </a:r>
              <a:endParaRPr lang="zh-CN" altLang="en-US" sz="2400" b="1">
                <a:solidFill>
                  <a:srgbClr val="B3344D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54065"/>
          <a:stretch>
            <a:fillRect/>
          </a:stretch>
        </p:blipFill>
        <p:spPr>
          <a:xfrm>
            <a:off x="347345" y="3143250"/>
            <a:ext cx="2744470" cy="1073150"/>
          </a:xfrm>
          <a:prstGeom prst="rect">
            <a:avLst/>
          </a:prstGeom>
        </p:spPr>
      </p:pic>
      <p:sp>
        <p:nvSpPr>
          <p:cNvPr id="24" name="任意多边形 23"/>
          <p:cNvSpPr/>
          <p:nvPr/>
        </p:nvSpPr>
        <p:spPr>
          <a:xfrm>
            <a:off x="2767965" y="2700655"/>
            <a:ext cx="3119755" cy="904240"/>
          </a:xfrm>
          <a:custGeom>
            <a:avLst/>
            <a:gdLst>
              <a:gd name="connisteX0" fmla="*/ 0 w 6375400"/>
              <a:gd name="connsiteY0" fmla="*/ 790552 h 837001"/>
              <a:gd name="connisteX1" fmla="*/ 1542415 w 6375400"/>
              <a:gd name="connsiteY1" fmla="*/ 778487 h 837001"/>
              <a:gd name="connisteX2" fmla="*/ 668020 w 6375400"/>
              <a:gd name="connsiteY2" fmla="*/ 195557 h 837001"/>
              <a:gd name="connisteX3" fmla="*/ 5513070 w 6375400"/>
              <a:gd name="connsiteY3" fmla="*/ 13312 h 837001"/>
              <a:gd name="connisteX4" fmla="*/ 6375400 w 6375400"/>
              <a:gd name="connsiteY4" fmla="*/ 26012 h 837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6375400" h="837001">
                <a:moveTo>
                  <a:pt x="0" y="790553"/>
                </a:moveTo>
                <a:cubicBezTo>
                  <a:pt x="325755" y="800078"/>
                  <a:pt x="1409065" y="897233"/>
                  <a:pt x="1542415" y="778488"/>
                </a:cubicBezTo>
                <a:cubicBezTo>
                  <a:pt x="1675765" y="659743"/>
                  <a:pt x="-126365" y="348593"/>
                  <a:pt x="668020" y="195558"/>
                </a:cubicBezTo>
                <a:cubicBezTo>
                  <a:pt x="1462405" y="42523"/>
                  <a:pt x="4371340" y="46968"/>
                  <a:pt x="5513070" y="13313"/>
                </a:cubicBezTo>
                <a:cubicBezTo>
                  <a:pt x="6654800" y="-20342"/>
                  <a:pt x="6299835" y="19663"/>
                  <a:pt x="6375400" y="26013"/>
                </a:cubicBezTo>
              </a:path>
            </a:pathLst>
          </a:custGeom>
          <a:noFill/>
          <a:ln w="88900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r="54267"/>
          <a:stretch>
            <a:fillRect/>
          </a:stretch>
        </p:blipFill>
        <p:spPr>
          <a:xfrm>
            <a:off x="3832860" y="2068830"/>
            <a:ext cx="1640205" cy="64389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6341110" y="304609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辉煌历程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3285490" y="3485515"/>
            <a:ext cx="5374005" cy="2096770"/>
          </a:xfrm>
          <a:custGeom>
            <a:avLst/>
            <a:gdLst>
              <a:gd name="connisteX0" fmla="*/ 249297 w 5373747"/>
              <a:gd name="connsiteY0" fmla="*/ 0 h 2097013"/>
              <a:gd name="connisteX1" fmla="*/ 564892 w 5373747"/>
              <a:gd name="connsiteY1" fmla="*/ 1858010 h 2097013"/>
              <a:gd name="connisteX2" fmla="*/ 5373747 w 5373747"/>
              <a:gd name="connsiteY2" fmla="*/ 2027555 h 209701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373748" h="2097014">
                <a:moveTo>
                  <a:pt x="249298" y="0"/>
                </a:moveTo>
                <a:cubicBezTo>
                  <a:pt x="216278" y="368300"/>
                  <a:pt x="-459997" y="1452245"/>
                  <a:pt x="564893" y="1858010"/>
                </a:cubicBezTo>
                <a:cubicBezTo>
                  <a:pt x="1589783" y="2263775"/>
                  <a:pt x="4418073" y="2030730"/>
                  <a:pt x="5373748" y="2027555"/>
                </a:cubicBezTo>
              </a:path>
            </a:pathLst>
          </a:custGeom>
          <a:noFill/>
          <a:ln w="69850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4393565" y="4963160"/>
            <a:ext cx="35109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创造中华文化新辉煌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2" name="任意多边形 31"/>
          <p:cNvSpPr/>
          <p:nvPr/>
        </p:nvSpPr>
        <p:spPr>
          <a:xfrm>
            <a:off x="5741035" y="2712720"/>
            <a:ext cx="3740785" cy="978535"/>
          </a:xfrm>
          <a:custGeom>
            <a:avLst/>
            <a:gdLst>
              <a:gd name="connisteX0" fmla="*/ 249297 w 5373747"/>
              <a:gd name="connsiteY0" fmla="*/ 0 h 2097013"/>
              <a:gd name="connisteX1" fmla="*/ 564892 w 5373747"/>
              <a:gd name="connsiteY1" fmla="*/ 1858010 h 2097013"/>
              <a:gd name="connisteX2" fmla="*/ 5373747 w 5373747"/>
              <a:gd name="connsiteY2" fmla="*/ 2027555 h 209701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373748" h="2097014">
                <a:moveTo>
                  <a:pt x="249298" y="0"/>
                </a:moveTo>
                <a:cubicBezTo>
                  <a:pt x="216278" y="368300"/>
                  <a:pt x="-459997" y="1452245"/>
                  <a:pt x="564893" y="1858010"/>
                </a:cubicBezTo>
                <a:cubicBezTo>
                  <a:pt x="1589783" y="2263775"/>
                  <a:pt x="4418073" y="2030730"/>
                  <a:pt x="5373748" y="2027555"/>
                </a:cubicBezTo>
              </a:path>
            </a:pathLst>
          </a:custGeom>
          <a:noFill/>
          <a:ln w="69850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 33"/>
          <p:cNvSpPr/>
          <p:nvPr/>
        </p:nvSpPr>
        <p:spPr>
          <a:xfrm>
            <a:off x="5697220" y="1778635"/>
            <a:ext cx="3897630" cy="929640"/>
          </a:xfrm>
          <a:custGeom>
            <a:avLst/>
            <a:gdLst>
              <a:gd name="connisteX0" fmla="*/ 218117 w 3897942"/>
              <a:gd name="connsiteY0" fmla="*/ 929856 h 929856"/>
              <a:gd name="connisteX1" fmla="*/ 388297 w 3897942"/>
              <a:gd name="connsiteY1" fmla="*/ 79591 h 929856"/>
              <a:gd name="connisteX2" fmla="*/ 3897942 w 3897942"/>
              <a:gd name="connsiteY2" fmla="*/ 79591 h 92985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3897942" h="929857">
                <a:moveTo>
                  <a:pt x="218117" y="929857"/>
                </a:moveTo>
                <a:cubicBezTo>
                  <a:pt x="181922" y="759677"/>
                  <a:pt x="-347668" y="249772"/>
                  <a:pt x="388297" y="79592"/>
                </a:cubicBezTo>
                <a:cubicBezTo>
                  <a:pt x="1124262" y="-90588"/>
                  <a:pt x="3199442" y="62447"/>
                  <a:pt x="3897942" y="79592"/>
                </a:cubicBezTo>
              </a:path>
            </a:pathLst>
          </a:custGeom>
          <a:noFill/>
          <a:ln w="63500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2632075" y="2123440"/>
            <a:ext cx="1495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</a:rPr>
              <a:t>特点一：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9" grpId="0"/>
      <p:bldP spid="30" grpId="0" animBg="1"/>
      <p:bldP spid="31" grpId="0"/>
      <p:bldP spid="32" grpId="0" animBg="1"/>
      <p:bldP spid="34" grpId="0" animBg="1"/>
      <p:bldP spid="34" grpId="1" animBg="1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14300" y="1385688"/>
            <a:ext cx="11963400" cy="4912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文化部确定了宋刻</a:t>
            </a:r>
            <a:r>
              <a:rPr lang="en-US" altLang="zh-CN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</a:t>
            </a:r>
            <a:r>
              <a:rPr lang="zh-CN" altLang="en-US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三国志</a:t>
            </a:r>
            <a:r>
              <a:rPr lang="en-US" altLang="zh-CN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》《</a:t>
            </a:r>
            <a:r>
              <a:rPr lang="zh-CN" altLang="en-US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春秋经传集解</a:t>
            </a:r>
            <a:r>
              <a:rPr lang="en-US" altLang="zh-CN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r>
              <a:rPr lang="zh-CN" altLang="en-US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</a:t>
            </a:r>
            <a:r>
              <a:rPr lang="en-US" altLang="zh-CN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4478</a:t>
            </a:r>
            <a:r>
              <a:rPr lang="zh-CN" altLang="en-US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部第二批国家珍贵古籍名录，这是推动我国古籍保护深入开展的又一重要举措。国家重视保护古籍，这是因为</a:t>
            </a:r>
            <a:endParaRPr lang="zh-CN" altLang="en-US" sz="28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①古籍是中华文化源远流长、一脉相传的重要见证</a:t>
            </a:r>
            <a:endParaRPr lang="zh-CN" altLang="en-US" sz="28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②古籍作为文化的基本载体，是中华民族创造的重要文明成果 </a:t>
            </a:r>
            <a:endParaRPr lang="zh-CN" altLang="en-US" sz="28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③古籍是中国特有的文化，独一无二的文化遗产</a:t>
            </a:r>
            <a:endParaRPr lang="zh-CN" altLang="en-US" sz="28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④保护古籍有利于传承中华文化，建设中华民族共有精神家园</a:t>
            </a:r>
            <a:endParaRPr lang="zh-CN" altLang="en-US" sz="28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．②③  	</a:t>
            </a:r>
            <a:r>
              <a:rPr lang="en-US" altLang="zh-CN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．③④	   </a:t>
            </a:r>
            <a:r>
              <a:rPr lang="en-US" altLang="zh-CN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．②④	 </a:t>
            </a:r>
            <a:r>
              <a:rPr lang="en-US" altLang="zh-CN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altLang="en-US" sz="28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．①④</a:t>
            </a:r>
            <a:endParaRPr lang="zh-CN" altLang="en-US" sz="28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0696462" y="2842614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8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endParaRPr lang="zh-CN" altLang="en-US" sz="88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5" name="矩形 44"/>
          <p:cNvSpPr/>
          <p:nvPr>
            <p:custDataLst>
              <p:tags r:id="rId3"/>
            </p:custDataLst>
          </p:nvPr>
        </p:nvSpPr>
        <p:spPr>
          <a:xfrm>
            <a:off x="856390" y="94205"/>
            <a:ext cx="20116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>
                <a:solidFill>
                  <a:srgbClr val="366382"/>
                </a:solidFill>
                <a:latin typeface="微软雅黑" panose="020B0503020204020204" charset="-122"/>
                <a:ea typeface="微软雅黑" panose="020B0503020204020204" charset="-122"/>
              </a:rPr>
              <a:t>随堂练习</a:t>
            </a:r>
            <a:endParaRPr lang="zh-CN" altLang="en-US" sz="3600" b="1">
              <a:solidFill>
                <a:srgbClr val="36638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1623470" y="346935"/>
            <a:ext cx="29260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>
                <a:solidFill>
                  <a:srgbClr val="366382"/>
                </a:solidFill>
                <a:latin typeface="微软雅黑" panose="020B0503020204020204" charset="-122"/>
                <a:ea typeface="微软雅黑" panose="020B0503020204020204" charset="-122"/>
              </a:rPr>
              <a:t>课后实践作业</a:t>
            </a:r>
            <a:endParaRPr lang="zh-CN" altLang="en-US" sz="3600" b="1">
              <a:solidFill>
                <a:srgbClr val="36638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椭圆 2"/>
          <p:cNvSpPr/>
          <p:nvPr>
            <p:custDataLst>
              <p:tags r:id="rId2"/>
            </p:custDataLst>
          </p:nvPr>
        </p:nvSpPr>
        <p:spPr>
          <a:xfrm>
            <a:off x="5614511" y="136324"/>
            <a:ext cx="5932519" cy="5932519"/>
          </a:xfrm>
          <a:prstGeom prst="ellipse">
            <a:avLst/>
          </a:prstGeom>
          <a:solidFill>
            <a:schemeClr val="bg1">
              <a:alpha val="48000"/>
            </a:schemeClr>
          </a:solidFill>
          <a:ln w="3175">
            <a:solidFill>
              <a:srgbClr val="36638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4" name="椭圆 3"/>
          <p:cNvSpPr/>
          <p:nvPr>
            <p:custDataLst>
              <p:tags r:id="rId3"/>
            </p:custDataLst>
          </p:nvPr>
        </p:nvSpPr>
        <p:spPr>
          <a:xfrm>
            <a:off x="1322705" y="1270635"/>
            <a:ext cx="4467860" cy="4467860"/>
          </a:xfrm>
          <a:prstGeom prst="ellipse">
            <a:avLst/>
          </a:prstGeom>
          <a:solidFill>
            <a:schemeClr val="bg1">
              <a:alpha val="48000"/>
            </a:schemeClr>
          </a:solidFill>
          <a:ln w="3175">
            <a:solidFill>
              <a:srgbClr val="36638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pic>
        <p:nvPicPr>
          <p:cNvPr id="5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9775" y="3815080"/>
            <a:ext cx="3296920" cy="30429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1"/>
          <p:cNvSpPr txBox="1"/>
          <p:nvPr>
            <p:custDataLst>
              <p:tags r:id="rId6"/>
            </p:custDataLst>
          </p:nvPr>
        </p:nvSpPr>
        <p:spPr>
          <a:xfrm>
            <a:off x="2191764" y="1939960"/>
            <a:ext cx="3120487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放下手机，翻开一本你最感兴趣的史书典籍，与先贤智者展开一场跨时空的对话。</a:t>
            </a:r>
            <a:endParaRPr lang="zh-CN" altLang="en-US" sz="36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TextBox 13"/>
          <p:cNvSpPr txBox="1"/>
          <p:nvPr>
            <p:custDataLst>
              <p:tags r:id="rId7"/>
            </p:custDataLst>
          </p:nvPr>
        </p:nvSpPr>
        <p:spPr>
          <a:xfrm>
            <a:off x="6339840" y="1721485"/>
            <a:ext cx="44824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就我校同学们汉字书写状况进行调查研究，设计并组织一次班级“汉字听写大会”</a:t>
            </a:r>
            <a:endParaRPr lang="zh-CN" altLang="en-US" sz="36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6" name="New picture"/>
          <p:cNvPicPr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607800" y="11938000"/>
            <a:ext cx="355600" cy="266700"/>
          </a:xfrm>
          <a:prstGeom prst="cube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 animBg="1"/>
      <p:bldP spid="4" grpId="0" bldLvl="0" animBg="1"/>
      <p:bldP spid="7" grpId="0" build="p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60000" contrast="-48000"/>
          </a:blip>
          <a:srcRect l="4977" t="2979" r="9124" b="9167"/>
          <a:stretch>
            <a:fillRect/>
          </a:stretch>
        </p:blipFill>
        <p:spPr>
          <a:xfrm>
            <a:off x="306705" y="-187325"/>
            <a:ext cx="11885295" cy="7045325"/>
          </a:xfrm>
          <a:prstGeom prst="ellipse">
            <a:avLst/>
          </a:prstGeom>
        </p:spPr>
      </p:pic>
      <p:sp>
        <p:nvSpPr>
          <p:cNvPr id="11" name="任意多边形 10"/>
          <p:cNvSpPr/>
          <p:nvPr>
            <p:custDataLst>
              <p:tags r:id="rId3"/>
            </p:custDataLst>
          </p:nvPr>
        </p:nvSpPr>
        <p:spPr>
          <a:xfrm rot="5400000">
            <a:off x="7171274" y="1996249"/>
            <a:ext cx="1833563" cy="1641261"/>
          </a:xfrm>
          <a:custGeom>
            <a:avLst/>
            <a:gdLst>
              <a:gd name="connsiteX0" fmla="*/ 0 w 1834305"/>
              <a:gd name="connsiteY0" fmla="*/ 1078825 h 1640637"/>
              <a:gd name="connsiteX1" fmla="*/ 1834305 w 1834305"/>
              <a:gd name="connsiteY1" fmla="*/ 0 h 1640637"/>
              <a:gd name="connsiteX2" fmla="*/ 1834305 w 1834305"/>
              <a:gd name="connsiteY2" fmla="*/ 1399285 h 1640637"/>
              <a:gd name="connsiteX3" fmla="*/ 1774909 w 1834305"/>
              <a:gd name="connsiteY3" fmla="*/ 1396286 h 1640637"/>
              <a:gd name="connsiteX4" fmla="*/ 1034741 w 1834305"/>
              <a:gd name="connsiteY4" fmla="*/ 1622376 h 1640637"/>
              <a:gd name="connsiteX5" fmla="*/ 1010322 w 1834305"/>
              <a:gd name="connsiteY5" fmla="*/ 1640637 h 164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4305" h="1640637">
                <a:moveTo>
                  <a:pt x="0" y="1078825"/>
                </a:moveTo>
                <a:cubicBezTo>
                  <a:pt x="370288" y="412925"/>
                  <a:pt x="1072376" y="0"/>
                  <a:pt x="1834305" y="0"/>
                </a:cubicBezTo>
                <a:lnTo>
                  <a:pt x="1834305" y="1399285"/>
                </a:lnTo>
                <a:lnTo>
                  <a:pt x="1774909" y="1396286"/>
                </a:lnTo>
                <a:cubicBezTo>
                  <a:pt x="1500734" y="1396286"/>
                  <a:pt x="1246027" y="1479635"/>
                  <a:pt x="1034741" y="1622376"/>
                </a:cubicBezTo>
                <a:lnTo>
                  <a:pt x="1010322" y="16406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cs typeface="+mn-ea"/>
            </a:endParaRPr>
          </a:p>
        </p:txBody>
      </p:sp>
      <p:sp>
        <p:nvSpPr>
          <p:cNvPr id="12" name="任意多边形 11"/>
          <p:cNvSpPr/>
          <p:nvPr>
            <p:custDataLst>
              <p:tags r:id="rId4"/>
            </p:custDataLst>
          </p:nvPr>
        </p:nvSpPr>
        <p:spPr>
          <a:xfrm rot="9058301">
            <a:off x="7326154" y="3633646"/>
            <a:ext cx="1834911" cy="1765300"/>
          </a:xfrm>
          <a:custGeom>
            <a:avLst/>
            <a:gdLst>
              <a:gd name="connsiteX0" fmla="*/ 1234014 w 1834305"/>
              <a:gd name="connsiteY0" fmla="*/ 1765026 h 1765026"/>
              <a:gd name="connsiteX1" fmla="*/ 0 w 1834305"/>
              <a:gd name="connsiteY1" fmla="*/ 1078825 h 1765026"/>
              <a:gd name="connsiteX2" fmla="*/ 1834305 w 1834305"/>
              <a:gd name="connsiteY2" fmla="*/ 0 h 1765026"/>
              <a:gd name="connsiteX3" fmla="*/ 1834305 w 1834305"/>
              <a:gd name="connsiteY3" fmla="*/ 1269819 h 1765026"/>
              <a:gd name="connsiteX4" fmla="*/ 1737433 w 1834305"/>
              <a:gd name="connsiteY4" fmla="*/ 1313321 h 1765026"/>
              <a:gd name="connsiteX5" fmla="*/ 1252240 w 1834305"/>
              <a:gd name="connsiteY5" fmla="*/ 1735766 h 176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4305" h="1765026">
                <a:moveTo>
                  <a:pt x="1234014" y="1765026"/>
                </a:moveTo>
                <a:lnTo>
                  <a:pt x="0" y="1078825"/>
                </a:lnTo>
                <a:cubicBezTo>
                  <a:pt x="370288" y="412925"/>
                  <a:pt x="1072376" y="0"/>
                  <a:pt x="1834305" y="0"/>
                </a:cubicBezTo>
                <a:lnTo>
                  <a:pt x="1834305" y="1269819"/>
                </a:lnTo>
                <a:lnTo>
                  <a:pt x="1737433" y="1313321"/>
                </a:lnTo>
                <a:cubicBezTo>
                  <a:pt x="1547988" y="1409553"/>
                  <a:pt x="1379974" y="1552166"/>
                  <a:pt x="1252240" y="173576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cs typeface="+mn-ea"/>
            </a:endParaRPr>
          </a:p>
        </p:txBody>
      </p:sp>
      <p:sp>
        <p:nvSpPr>
          <p:cNvPr id="13" name="任意多边形 12"/>
          <p:cNvSpPr/>
          <p:nvPr>
            <p:custDataLst>
              <p:tags r:id="rId5"/>
            </p:custDataLst>
          </p:nvPr>
        </p:nvSpPr>
        <p:spPr>
          <a:xfrm rot="16200000">
            <a:off x="3174468" y="3891723"/>
            <a:ext cx="1835150" cy="1626975"/>
          </a:xfrm>
          <a:custGeom>
            <a:avLst/>
            <a:gdLst>
              <a:gd name="connsiteX0" fmla="*/ 1834305 w 1834305"/>
              <a:gd name="connsiteY0" fmla="*/ 0 h 1626600"/>
              <a:gd name="connsiteX1" fmla="*/ 1834305 w 1834305"/>
              <a:gd name="connsiteY1" fmla="*/ 1331393 h 1626600"/>
              <a:gd name="connsiteX2" fmla="*/ 1818726 w 1834305"/>
              <a:gd name="connsiteY2" fmla="*/ 1330606 h 1626600"/>
              <a:gd name="connsiteX3" fmla="*/ 1078559 w 1834305"/>
              <a:gd name="connsiteY3" fmla="*/ 1556696 h 1626600"/>
              <a:gd name="connsiteX4" fmla="*/ 985078 w 1834305"/>
              <a:gd name="connsiteY4" fmla="*/ 1626600 h 1626600"/>
              <a:gd name="connsiteX5" fmla="*/ 0 w 1834305"/>
              <a:gd name="connsiteY5" fmla="*/ 1078825 h 1626600"/>
              <a:gd name="connsiteX6" fmla="*/ 1834305 w 1834305"/>
              <a:gd name="connsiteY6" fmla="*/ 0 h 162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4305" h="1626600">
                <a:moveTo>
                  <a:pt x="1834305" y="0"/>
                </a:moveTo>
                <a:lnTo>
                  <a:pt x="1834305" y="1331393"/>
                </a:lnTo>
                <a:lnTo>
                  <a:pt x="1818726" y="1330606"/>
                </a:lnTo>
                <a:cubicBezTo>
                  <a:pt x="1544551" y="1330606"/>
                  <a:pt x="1289844" y="1413955"/>
                  <a:pt x="1078559" y="1556696"/>
                </a:cubicBezTo>
                <a:lnTo>
                  <a:pt x="985078" y="1626600"/>
                </a:lnTo>
                <a:lnTo>
                  <a:pt x="0" y="1078825"/>
                </a:lnTo>
                <a:cubicBezTo>
                  <a:pt x="370288" y="412925"/>
                  <a:pt x="1072376" y="0"/>
                  <a:pt x="1834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cs typeface="+mn-ea"/>
            </a:endParaRPr>
          </a:p>
        </p:txBody>
      </p:sp>
      <p:sp>
        <p:nvSpPr>
          <p:cNvPr id="14" name="任意多边形 13"/>
          <p:cNvSpPr/>
          <p:nvPr>
            <p:custDataLst>
              <p:tags r:id="rId6"/>
            </p:custDataLst>
          </p:nvPr>
        </p:nvSpPr>
        <p:spPr>
          <a:xfrm rot="19800000">
            <a:off x="3040462" y="2173148"/>
            <a:ext cx="1834911" cy="1725613"/>
          </a:xfrm>
          <a:custGeom>
            <a:avLst/>
            <a:gdLst>
              <a:gd name="connsiteX0" fmla="*/ 1834305 w 1834305"/>
              <a:gd name="connsiteY0" fmla="*/ 0 h 1725513"/>
              <a:gd name="connsiteX1" fmla="*/ 1834305 w 1834305"/>
              <a:gd name="connsiteY1" fmla="*/ 1154275 h 1725513"/>
              <a:gd name="connsiteX2" fmla="*/ 1727097 w 1834305"/>
              <a:gd name="connsiteY2" fmla="*/ 1200250 h 1725513"/>
              <a:gd name="connsiteX3" fmla="*/ 1234810 w 1834305"/>
              <a:gd name="connsiteY3" fmla="*/ 1614406 h 1725513"/>
              <a:gd name="connsiteX4" fmla="*/ 1162957 w 1834305"/>
              <a:gd name="connsiteY4" fmla="*/ 1725513 h 1725513"/>
              <a:gd name="connsiteX5" fmla="*/ 0 w 1834305"/>
              <a:gd name="connsiteY5" fmla="*/ 1078825 h 1725513"/>
              <a:gd name="connsiteX6" fmla="*/ 1834305 w 1834305"/>
              <a:gd name="connsiteY6" fmla="*/ 0 h 172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4305" h="1725512">
                <a:moveTo>
                  <a:pt x="1834305" y="0"/>
                </a:moveTo>
                <a:lnTo>
                  <a:pt x="1834305" y="1154275"/>
                </a:lnTo>
                <a:lnTo>
                  <a:pt x="1727097" y="1200250"/>
                </a:lnTo>
                <a:cubicBezTo>
                  <a:pt x="1536047" y="1293256"/>
                  <a:pt x="1365639" y="1432999"/>
                  <a:pt x="1234810" y="1614406"/>
                </a:cubicBezTo>
                <a:lnTo>
                  <a:pt x="1162957" y="1725513"/>
                </a:lnTo>
                <a:lnTo>
                  <a:pt x="0" y="1078825"/>
                </a:lnTo>
                <a:cubicBezTo>
                  <a:pt x="370288" y="412925"/>
                  <a:pt x="1072376" y="0"/>
                  <a:pt x="1834305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cs typeface="+mn-ea"/>
            </a:endParaRPr>
          </a:p>
        </p:txBody>
      </p: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>
            <a:off x="4718231" y="2369996"/>
            <a:ext cx="2647605" cy="264795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</a:endParaRPr>
          </a:p>
        </p:txBody>
      </p:sp>
      <p:sp>
        <p:nvSpPr>
          <p:cNvPr id="26646" name="文本框 1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26990" y="2496820"/>
            <a:ext cx="182943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中华文化</a:t>
            </a:r>
            <a:endParaRPr lang="zh-CN" altLang="en-US" sz="5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637" name="文本框 1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550785" y="2850515"/>
            <a:ext cx="117348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见证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6638" name="文本框 1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656195" y="4337050"/>
            <a:ext cx="11747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现代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6639" name="文本框 2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669665" y="2677160"/>
            <a:ext cx="10483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古代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6640" name="文本框 2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533140" y="4123055"/>
            <a:ext cx="11176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近代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6641" name="TextBox 1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909320" y="1830246"/>
            <a:ext cx="286189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</a:rPr>
              <a:t>证</a:t>
            </a:r>
            <a:r>
              <a:rPr lang="en-US" altLang="zh-CN" sz="40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中华文化的源远流长</a:t>
            </a:r>
            <a:endParaRPr lang="zh-CN" altLang="en-US" sz="4000" b="1">
              <a:solidFill>
                <a:srgbClr val="FF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26642" name="TextBox 1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909319" y="3931461"/>
            <a:ext cx="286189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</a:rPr>
              <a:t>创</a:t>
            </a:r>
            <a:r>
              <a:rPr lang="en-US" altLang="zh-CN" sz="40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文化发展新辉煌</a:t>
            </a:r>
            <a:endParaRPr lang="zh-CN" altLang="en-US" sz="2800" b="1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26643" name="TextBox 1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71500" y="1971040"/>
            <a:ext cx="2543175" cy="153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</a:rPr>
              <a:t>铸</a:t>
            </a:r>
            <a:r>
              <a:rPr lang="en-US" altLang="zh-CN" sz="36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古代</a:t>
            </a:r>
            <a:r>
              <a:rPr lang="zh-CN" altLang="en-US" sz="3200" b="1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文化的辉煌</a:t>
            </a:r>
            <a:endParaRPr lang="zh-CN" altLang="en-US" sz="3200" b="1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26644" name="TextBox 1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71500" y="4123055"/>
            <a:ext cx="308927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</a:rPr>
              <a:t>救</a:t>
            </a:r>
            <a:r>
              <a:rPr lang="en-US" altLang="zh-CN" sz="40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近代文化</a:t>
            </a:r>
            <a:endParaRPr lang="zh-CN" altLang="en-US" sz="2800" b="1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的危亡</a:t>
            </a:r>
            <a:endParaRPr lang="zh-CN" altLang="en-US" sz="4000" b="1">
              <a:solidFill>
                <a:srgbClr val="FF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1255665" y="405550"/>
            <a:ext cx="10515600" cy="565900"/>
          </a:xfrm>
        </p:spPr>
        <p:txBody>
          <a:bodyPr/>
          <a:lstStyle/>
          <a:p>
            <a:r>
              <a:rPr lang="zh-CN" altLang="en-US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源远流长的中华文化</a:t>
            </a:r>
            <a:endParaRPr lang="zh-CN" altLang="en-US">
              <a:ea typeface="+mn-ea"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9" y="205056"/>
            <a:ext cx="1144231" cy="967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6637" grpId="0"/>
      <p:bldP spid="26638" grpId="0"/>
      <p:bldP spid="26639" grpId="0"/>
      <p:bldP spid="26640" grpId="0"/>
      <p:bldP spid="26641" grpId="0"/>
      <p:bldP spid="26642" grpId="0"/>
      <p:bldP spid="26643" grpId="0"/>
      <p:bldP spid="266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[4]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22225" y="0"/>
            <a:ext cx="6341745" cy="3409950"/>
          </a:xfrm>
          <a:prstGeom prst="rect">
            <a:avLst/>
          </a:prstGeom>
        </p:spPr>
      </p:pic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-22225" y="3621405"/>
            <a:ext cx="9114790" cy="2545080"/>
            <a:chOff x="490" y="4157"/>
            <a:chExt cx="18710" cy="4008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12161" y="4157"/>
              <a:ext cx="490" cy="4008"/>
            </a:xfrm>
            <a:prstGeom prst="rect">
              <a:avLst/>
            </a:prstGeom>
            <a:solidFill>
              <a:srgbClr val="0D575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A4F60"/>
                </a:solidFill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12651" y="8165"/>
              <a:ext cx="6549" cy="0"/>
            </a:xfrm>
            <a:prstGeom prst="line">
              <a:avLst/>
            </a:prstGeom>
            <a:ln w="15875">
              <a:solidFill>
                <a:srgbClr val="0A4F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6"/>
              </p:custDataLst>
            </p:nvPr>
          </p:nvCxnSpPr>
          <p:spPr>
            <a:xfrm>
              <a:off x="490" y="8165"/>
              <a:ext cx="11671" cy="0"/>
            </a:xfrm>
            <a:prstGeom prst="line">
              <a:avLst/>
            </a:prstGeom>
            <a:ln w="15875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7"/>
              </p:custDataLst>
            </p:nvPr>
          </p:nvCxnSpPr>
          <p:spPr>
            <a:xfrm>
              <a:off x="490" y="4186"/>
              <a:ext cx="11671" cy="0"/>
            </a:xfrm>
            <a:prstGeom prst="line">
              <a:avLst/>
            </a:prstGeom>
            <a:ln w="15875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8"/>
              </p:custDataLst>
            </p:nvPr>
          </p:nvSpPr>
          <p:spPr>
            <a:xfrm>
              <a:off x="1785" y="4653"/>
              <a:ext cx="9273" cy="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rgbClr val="0A4F60"/>
                  </a:solidFill>
                  <a:latin typeface="微软雅黑" panose="020B0503020204020204" charset="-122"/>
                  <a:ea typeface="微软雅黑" panose="020B0503020204020204" charset="-122"/>
                </a:rPr>
                <a:t>四大文明古国并称与世，其它三个古老的文明今天在哪里呢</a:t>
              </a:r>
              <a:r>
                <a:rPr lang="en-US" altLang="zh-CN" sz="3600" b="1">
                  <a:solidFill>
                    <a:srgbClr val="0A4F60"/>
                  </a:solidFill>
                  <a:latin typeface="微软雅黑" panose="020B0503020204020204" charset="-122"/>
                  <a:ea typeface="微软雅黑" panose="020B0503020204020204" charset="-122"/>
                </a:rPr>
                <a:t>?</a:t>
              </a:r>
              <a:endParaRPr lang="en-US" altLang="zh-CN" sz="36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9"/>
            </p:custDataLst>
          </p:nvPr>
        </p:nvGrpSpPr>
        <p:grpSpPr>
          <a:xfrm>
            <a:off x="5578475" y="902335"/>
            <a:ext cx="5550535" cy="5551170"/>
            <a:chOff x="4761793" y="1193377"/>
            <a:chExt cx="5086812" cy="5086812"/>
          </a:xfrm>
          <a:solidFill>
            <a:srgbClr val="088EFB"/>
          </a:solidFill>
        </p:grpSpPr>
        <p:sp>
          <p:nvSpPr>
            <p:cNvPr id="4" name="空心弧 3"/>
            <p:cNvSpPr/>
            <p:nvPr>
              <p:custDataLst>
                <p:tags r:id="rId10"/>
              </p:custDataLst>
            </p:nvPr>
          </p:nvSpPr>
          <p:spPr>
            <a:xfrm rot="18932598">
              <a:off x="4761793" y="1193377"/>
              <a:ext cx="5086812" cy="5086812"/>
            </a:xfrm>
            <a:prstGeom prst="blockArc">
              <a:avLst>
                <a:gd name="adj1" fmla="val 5631562"/>
                <a:gd name="adj2" fmla="val 21573093"/>
                <a:gd name="adj3" fmla="val 142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19" name="等腰三角形 18"/>
            <p:cNvSpPr/>
            <p:nvPr>
              <p:custDataLst>
                <p:tags r:id="rId11"/>
              </p:custDataLst>
            </p:nvPr>
          </p:nvSpPr>
          <p:spPr>
            <a:xfrm rot="7800138">
              <a:off x="8984404" y="1884169"/>
              <a:ext cx="269694" cy="23249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cs typeface="+mn-ea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12"/>
            </p:custDataLst>
          </p:nvPr>
        </p:nvGrpSpPr>
        <p:grpSpPr>
          <a:xfrm>
            <a:off x="8882507" y="2439231"/>
            <a:ext cx="3309508" cy="2754313"/>
            <a:chOff x="8366093" y="2514160"/>
            <a:chExt cx="3309508" cy="2754313"/>
          </a:xfrm>
        </p:grpSpPr>
        <p:sp>
          <p:nvSpPr>
            <p:cNvPr id="12" name="六边形 11"/>
            <p:cNvSpPr/>
            <p:nvPr>
              <p:custDataLst>
                <p:tags r:id="rId13"/>
              </p:custDataLst>
            </p:nvPr>
          </p:nvSpPr>
          <p:spPr bwMode="auto">
            <a:xfrm>
              <a:off x="8366093" y="2514160"/>
              <a:ext cx="3309508" cy="2754313"/>
            </a:xfrm>
            <a:prstGeom prst="hexagon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cs typeface="+mn-ea"/>
              </a:endParaRPr>
            </a:p>
          </p:txBody>
        </p:sp>
        <p:sp>
          <p:nvSpPr>
            <p:cNvPr id="28681" name="文本框 19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8875618" y="2880237"/>
              <a:ext cx="2326972" cy="20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中国先民团结合作奋斗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  <a:p>
              <a:pPr eaLnBrk="1" hangingPunct="1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文明绵延至今未曾断绝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5"/>
            </p:custDataLst>
          </p:nvPr>
        </p:nvGrpSpPr>
        <p:grpSpPr>
          <a:xfrm>
            <a:off x="7487530" y="1487365"/>
            <a:ext cx="1978660" cy="1706245"/>
            <a:chOff x="7068270" y="1487365"/>
            <a:chExt cx="1978660" cy="1706245"/>
          </a:xfrm>
        </p:grpSpPr>
        <p:sp>
          <p:nvSpPr>
            <p:cNvPr id="13" name="六边形 12"/>
            <p:cNvSpPr/>
            <p:nvPr>
              <p:custDataLst>
                <p:tags r:id="rId16"/>
              </p:custDataLst>
            </p:nvPr>
          </p:nvSpPr>
          <p:spPr bwMode="auto">
            <a:xfrm>
              <a:off x="7068270" y="1487365"/>
              <a:ext cx="1978660" cy="1706245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cs typeface="+mn-ea"/>
              </a:endParaRPr>
            </a:p>
          </p:txBody>
        </p:sp>
        <p:sp>
          <p:nvSpPr>
            <p:cNvPr id="28682" name="文本框 20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366085" y="1648655"/>
              <a:ext cx="1510030" cy="1383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古埃及文明面目全非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8" name="组合 7"/>
          <p:cNvGrpSpPr/>
          <p:nvPr>
            <p:custDataLst>
              <p:tags r:id="rId18"/>
            </p:custDataLst>
          </p:nvPr>
        </p:nvGrpSpPr>
        <p:grpSpPr>
          <a:xfrm>
            <a:off x="6076091" y="2884366"/>
            <a:ext cx="1993900" cy="1717675"/>
            <a:chOff x="5780021" y="3551115"/>
            <a:chExt cx="1993900" cy="1717675"/>
          </a:xfrm>
        </p:grpSpPr>
        <p:sp>
          <p:nvSpPr>
            <p:cNvPr id="15" name="六边形 14"/>
            <p:cNvSpPr/>
            <p:nvPr>
              <p:custDataLst>
                <p:tags r:id="rId19"/>
              </p:custDataLst>
            </p:nvPr>
          </p:nvSpPr>
          <p:spPr bwMode="auto">
            <a:xfrm>
              <a:off x="5780021" y="3551115"/>
              <a:ext cx="1993900" cy="1717675"/>
            </a:xfrm>
            <a:prstGeom prst="hexagon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cs typeface="+mn-ea"/>
              </a:endParaRPr>
            </a:p>
          </p:txBody>
        </p:sp>
        <p:sp>
          <p:nvSpPr>
            <p:cNvPr id="28684" name="文本框 2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6045451" y="3699070"/>
              <a:ext cx="1443355" cy="156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古巴比伦文明灭亡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21"/>
            </p:custDataLst>
          </p:nvPr>
        </p:nvGrpSpPr>
        <p:grpSpPr>
          <a:xfrm>
            <a:off x="7378700" y="4333240"/>
            <a:ext cx="2087245" cy="1799590"/>
            <a:chOff x="7458162" y="4619185"/>
            <a:chExt cx="1576183" cy="1358900"/>
          </a:xfrm>
        </p:grpSpPr>
        <p:sp>
          <p:nvSpPr>
            <p:cNvPr id="16" name="六边形 15"/>
            <p:cNvSpPr/>
            <p:nvPr>
              <p:custDataLst>
                <p:tags r:id="rId22"/>
              </p:custDataLst>
            </p:nvPr>
          </p:nvSpPr>
          <p:spPr bwMode="auto">
            <a:xfrm>
              <a:off x="7458162" y="4619185"/>
              <a:ext cx="1576183" cy="1358900"/>
            </a:xfrm>
            <a:prstGeom prst="hexagon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cs typeface="+mn-ea"/>
              </a:endParaRPr>
            </a:p>
          </p:txBody>
        </p:sp>
        <p:sp>
          <p:nvSpPr>
            <p:cNvPr id="28685" name="文本框 23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7685454" y="4706454"/>
              <a:ext cx="1348890" cy="1184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古印度文明雅利安化</a:t>
              </a:r>
              <a:endPara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632198" y="1326654"/>
            <a:ext cx="7940635" cy="39716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latin typeface="方正黄草简体" panose="02010601030101010101" pitchFamily="65" charset="-122"/>
                <a:ea typeface="方正黄草简体" panose="02010601030101010101" pitchFamily="65" charset="-122"/>
              </a:rPr>
              <a:t>此高斋寥阒，岁晏山深，景翳翳以斜度，风悄悄而乱吟。坐穷檐而后无朋，进一觞以孤斟。步前除以彳亍，荷藜杖于墙阴。蔚有寒梅，谁其封植？未绿叶而先葩，发青枝于宿枿，擢秀敷荣，冰玉一色。胡杂遝乎众草，又芜没于丛棘，匪王孙之见知，羌洁白其何极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latin typeface="方正黄草简体" panose="02010601030101010101" pitchFamily="65" charset="-122"/>
                <a:ea typeface="方正黄草简体" panose="02010601030101010101" pitchFamily="65" charset="-122"/>
              </a:rPr>
              <a:t>?</a:t>
            </a:r>
            <a:endParaRPr lang="zh-CN" altLang="en-US" sz="2800">
              <a:solidFill>
                <a:schemeClr val="tx1">
                  <a:lumMod val="95000"/>
                  <a:lumOff val="5000"/>
                  <a:alpha val="10000"/>
                </a:schemeClr>
              </a:solidFill>
              <a:latin typeface="方正黄草简体" panose="02010601030101010101" pitchFamily="65" charset="-122"/>
              <a:ea typeface="方正黄草简体" panose="02010601030101010101" pitchFamily="65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7953" y="5298239"/>
            <a:ext cx="4343402" cy="1559488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4"/>
            </p:custDataLst>
          </p:nvPr>
        </p:nvSpPr>
        <p:spPr>
          <a:xfrm>
            <a:off x="876300" y="2124075"/>
            <a:ext cx="10502900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6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铸</a:t>
            </a:r>
            <a:endParaRPr lang="zh-CN" altLang="en-US" sz="96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600">
                <a:solidFill>
                  <a:srgbClr val="0A4F60"/>
                </a:solidFill>
                <a:latin typeface="华文行楷" panose="02010800040101010101" charset="-122"/>
                <a:ea typeface="华文行楷" panose="02010800040101010101" charset="-122"/>
              </a:rPr>
              <a:t>古代中华文化辉煌</a:t>
            </a:r>
            <a:endParaRPr lang="zh-CN" altLang="en-US" sz="9600">
              <a:solidFill>
                <a:srgbClr val="0A4F6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6" name="Freeform 5"/>
          <p:cNvSpPr/>
          <p:nvPr>
            <p:custDataLst>
              <p:tags r:id="rId5"/>
            </p:custDataLst>
          </p:nvPr>
        </p:nvSpPr>
        <p:spPr bwMode="auto">
          <a:xfrm flipH="1">
            <a:off x="5883436" y="172355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000"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a:endParaRPr>
          </a:p>
        </p:txBody>
      </p:sp>
      <p:grpSp>
        <p:nvGrpSpPr>
          <p:cNvPr id="27" name="Group 4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 flipH="1">
            <a:off x="3127375" y="0"/>
            <a:ext cx="5655945" cy="1969770"/>
            <a:chOff x="3092" y="656"/>
            <a:chExt cx="1802" cy="627"/>
          </a:xfrm>
          <a:solidFill>
            <a:srgbClr val="C00000"/>
          </a:solidFill>
        </p:grpSpPr>
        <p:sp>
          <p:nvSpPr>
            <p:cNvPr id="28" name="Freeform 5"/>
            <p:cNvSpPr/>
            <p:nvPr>
              <p:custDataLst>
                <p:tags r:id="rId8"/>
              </p:custDataLst>
            </p:nvPr>
          </p:nvSpPr>
          <p:spPr bwMode="auto">
            <a:xfrm flipH="1">
              <a:off x="3802" y="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a:endParaRPr>
            </a:p>
          </p:txBody>
        </p:sp>
        <p:sp>
          <p:nvSpPr>
            <p:cNvPr id="29" name="Freeform 6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3404" y="656"/>
              <a:ext cx="1490" cy="525"/>
            </a:xfrm>
            <a:custGeom>
              <a:avLst/>
              <a:gdLst>
                <a:gd name="T0" fmla="*/ 241 w 382"/>
                <a:gd name="T1" fmla="*/ 91 h 133"/>
                <a:gd name="T2" fmla="*/ 193 w 382"/>
                <a:gd name="T3" fmla="*/ 50 h 133"/>
                <a:gd name="T4" fmla="*/ 215 w 382"/>
                <a:gd name="T5" fmla="*/ 70 h 133"/>
                <a:gd name="T6" fmla="*/ 229 w 382"/>
                <a:gd name="T7" fmla="*/ 42 h 133"/>
                <a:gd name="T8" fmla="*/ 219 w 382"/>
                <a:gd name="T9" fmla="*/ 23 h 133"/>
                <a:gd name="T10" fmla="*/ 172 w 382"/>
                <a:gd name="T11" fmla="*/ 18 h 133"/>
                <a:gd name="T12" fmla="*/ 130 w 382"/>
                <a:gd name="T13" fmla="*/ 32 h 133"/>
                <a:gd name="T14" fmla="*/ 143 w 382"/>
                <a:gd name="T15" fmla="*/ 22 h 133"/>
                <a:gd name="T16" fmla="*/ 103 w 382"/>
                <a:gd name="T17" fmla="*/ 18 h 133"/>
                <a:gd name="T18" fmla="*/ 72 w 382"/>
                <a:gd name="T19" fmla="*/ 18 h 133"/>
                <a:gd name="T20" fmla="*/ 46 w 382"/>
                <a:gd name="T21" fmla="*/ 35 h 133"/>
                <a:gd name="T22" fmla="*/ 15 w 382"/>
                <a:gd name="T23" fmla="*/ 68 h 133"/>
                <a:gd name="T24" fmla="*/ 14 w 382"/>
                <a:gd name="T25" fmla="*/ 108 h 133"/>
                <a:gd name="T26" fmla="*/ 57 w 382"/>
                <a:gd name="T27" fmla="*/ 121 h 133"/>
                <a:gd name="T28" fmla="*/ 140 w 382"/>
                <a:gd name="T29" fmla="*/ 123 h 133"/>
                <a:gd name="T30" fmla="*/ 168 w 382"/>
                <a:gd name="T31" fmla="*/ 119 h 133"/>
                <a:gd name="T32" fmla="*/ 75 w 382"/>
                <a:gd name="T33" fmla="*/ 122 h 133"/>
                <a:gd name="T34" fmla="*/ 51 w 382"/>
                <a:gd name="T35" fmla="*/ 117 h 133"/>
                <a:gd name="T36" fmla="*/ 23 w 382"/>
                <a:gd name="T37" fmla="*/ 124 h 133"/>
                <a:gd name="T38" fmla="*/ 4 w 382"/>
                <a:gd name="T39" fmla="*/ 96 h 133"/>
                <a:gd name="T40" fmla="*/ 19 w 382"/>
                <a:gd name="T41" fmla="*/ 59 h 133"/>
                <a:gd name="T42" fmla="*/ 35 w 382"/>
                <a:gd name="T43" fmla="*/ 36 h 133"/>
                <a:gd name="T44" fmla="*/ 69 w 382"/>
                <a:gd name="T45" fmla="*/ 18 h 133"/>
                <a:gd name="T46" fmla="*/ 95 w 382"/>
                <a:gd name="T47" fmla="*/ 19 h 133"/>
                <a:gd name="T48" fmla="*/ 141 w 382"/>
                <a:gd name="T49" fmla="*/ 16 h 133"/>
                <a:gd name="T50" fmla="*/ 119 w 382"/>
                <a:gd name="T51" fmla="*/ 24 h 133"/>
                <a:gd name="T52" fmla="*/ 158 w 382"/>
                <a:gd name="T53" fmla="*/ 15 h 133"/>
                <a:gd name="T54" fmla="*/ 166 w 382"/>
                <a:gd name="T55" fmla="*/ 36 h 133"/>
                <a:gd name="T56" fmla="*/ 158 w 382"/>
                <a:gd name="T57" fmla="*/ 48 h 133"/>
                <a:gd name="T58" fmla="*/ 158 w 382"/>
                <a:gd name="T59" fmla="*/ 67 h 133"/>
                <a:gd name="T60" fmla="*/ 142 w 382"/>
                <a:gd name="T61" fmla="*/ 77 h 133"/>
                <a:gd name="T62" fmla="*/ 123 w 382"/>
                <a:gd name="T63" fmla="*/ 37 h 133"/>
                <a:gd name="T64" fmla="*/ 123 w 382"/>
                <a:gd name="T65" fmla="*/ 61 h 133"/>
                <a:gd name="T66" fmla="*/ 102 w 382"/>
                <a:gd name="T67" fmla="*/ 72 h 133"/>
                <a:gd name="T68" fmla="*/ 79 w 382"/>
                <a:gd name="T69" fmla="*/ 69 h 133"/>
                <a:gd name="T70" fmla="*/ 49 w 382"/>
                <a:gd name="T71" fmla="*/ 90 h 133"/>
                <a:gd name="T72" fmla="*/ 128 w 382"/>
                <a:gd name="T73" fmla="*/ 117 h 133"/>
                <a:gd name="T74" fmla="*/ 127 w 382"/>
                <a:gd name="T75" fmla="*/ 114 h 133"/>
                <a:gd name="T76" fmla="*/ 50 w 382"/>
                <a:gd name="T77" fmla="*/ 67 h 133"/>
                <a:gd name="T78" fmla="*/ 74 w 382"/>
                <a:gd name="T79" fmla="*/ 70 h 133"/>
                <a:gd name="T80" fmla="*/ 102 w 382"/>
                <a:gd name="T81" fmla="*/ 74 h 133"/>
                <a:gd name="T82" fmla="*/ 125 w 382"/>
                <a:gd name="T83" fmla="*/ 59 h 133"/>
                <a:gd name="T84" fmla="*/ 123 w 382"/>
                <a:gd name="T85" fmla="*/ 40 h 133"/>
                <a:gd name="T86" fmla="*/ 159 w 382"/>
                <a:gd name="T87" fmla="*/ 77 h 133"/>
                <a:gd name="T88" fmla="*/ 200 w 382"/>
                <a:gd name="T89" fmla="*/ 103 h 133"/>
                <a:gd name="T90" fmla="*/ 230 w 382"/>
                <a:gd name="T91" fmla="*/ 104 h 133"/>
                <a:gd name="T92" fmla="*/ 259 w 382"/>
                <a:gd name="T93" fmla="*/ 106 h 133"/>
                <a:gd name="T94" fmla="*/ 382 w 382"/>
                <a:gd name="T95" fmla="*/ 97 h 133"/>
                <a:gd name="T96" fmla="*/ 315 w 382"/>
                <a:gd name="T97" fmla="*/ 97 h 133"/>
                <a:gd name="T98" fmla="*/ 244 w 382"/>
                <a:gd name="T99" fmla="*/ 113 h 133"/>
                <a:gd name="T100" fmla="*/ 219 w 382"/>
                <a:gd name="T101" fmla="*/ 109 h 133"/>
                <a:gd name="T102" fmla="*/ 189 w 382"/>
                <a:gd name="T103" fmla="*/ 92 h 133"/>
                <a:gd name="T104" fmla="*/ 161 w 382"/>
                <a:gd name="T105" fmla="*/ 66 h 133"/>
                <a:gd name="T106" fmla="*/ 156 w 382"/>
                <a:gd name="T107" fmla="*/ 41 h 133"/>
                <a:gd name="T108" fmla="*/ 174 w 382"/>
                <a:gd name="T109" fmla="*/ 31 h 133"/>
                <a:gd name="T110" fmla="*/ 211 w 382"/>
                <a:gd name="T111" fmla="*/ 26 h 133"/>
                <a:gd name="T112" fmla="*/ 220 w 382"/>
                <a:gd name="T113" fmla="*/ 43 h 133"/>
                <a:gd name="T114" fmla="*/ 226 w 382"/>
                <a:gd name="T115" fmla="*/ 64 h 133"/>
                <a:gd name="T116" fmla="*/ 194 w 382"/>
                <a:gd name="T117" fmla="*/ 58 h 133"/>
                <a:gd name="T118" fmla="*/ 200 w 382"/>
                <a:gd name="T119" fmla="*/ 86 h 133"/>
                <a:gd name="T120" fmla="*/ 359 w 382"/>
                <a:gd name="T121" fmla="*/ 94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2" h="133">
                  <a:moveTo>
                    <a:pt x="331" y="89"/>
                  </a:moveTo>
                  <a:cubicBezTo>
                    <a:pt x="322" y="89"/>
                    <a:pt x="313" y="89"/>
                    <a:pt x="304" y="90"/>
                  </a:cubicBezTo>
                  <a:cubicBezTo>
                    <a:pt x="300" y="90"/>
                    <a:pt x="296" y="90"/>
                    <a:pt x="292" y="90"/>
                  </a:cubicBezTo>
                  <a:cubicBezTo>
                    <a:pt x="281" y="91"/>
                    <a:pt x="270" y="92"/>
                    <a:pt x="259" y="92"/>
                  </a:cubicBezTo>
                  <a:cubicBezTo>
                    <a:pt x="253" y="92"/>
                    <a:pt x="247" y="91"/>
                    <a:pt x="241" y="91"/>
                  </a:cubicBezTo>
                  <a:cubicBezTo>
                    <a:pt x="224" y="89"/>
                    <a:pt x="212" y="87"/>
                    <a:pt x="201" y="83"/>
                  </a:cubicBezTo>
                  <a:cubicBezTo>
                    <a:pt x="191" y="79"/>
                    <a:pt x="179" y="74"/>
                    <a:pt x="177" y="64"/>
                  </a:cubicBezTo>
                  <a:cubicBezTo>
                    <a:pt x="176" y="59"/>
                    <a:pt x="178" y="53"/>
                    <a:pt x="183" y="50"/>
                  </a:cubicBezTo>
                  <a:cubicBezTo>
                    <a:pt x="185" y="49"/>
                    <a:pt x="189" y="47"/>
                    <a:pt x="191" y="48"/>
                  </a:cubicBezTo>
                  <a:cubicBezTo>
                    <a:pt x="192" y="48"/>
                    <a:pt x="193" y="49"/>
                    <a:pt x="193" y="50"/>
                  </a:cubicBezTo>
                  <a:cubicBezTo>
                    <a:pt x="194" y="52"/>
                    <a:pt x="193" y="55"/>
                    <a:pt x="192" y="57"/>
                  </a:cubicBezTo>
                  <a:cubicBezTo>
                    <a:pt x="191" y="59"/>
                    <a:pt x="191" y="61"/>
                    <a:pt x="191" y="62"/>
                  </a:cubicBezTo>
                  <a:cubicBezTo>
                    <a:pt x="190" y="67"/>
                    <a:pt x="192" y="71"/>
                    <a:pt x="195" y="74"/>
                  </a:cubicBezTo>
                  <a:cubicBezTo>
                    <a:pt x="198" y="77"/>
                    <a:pt x="202" y="78"/>
                    <a:pt x="207" y="77"/>
                  </a:cubicBezTo>
                  <a:cubicBezTo>
                    <a:pt x="211" y="76"/>
                    <a:pt x="215" y="73"/>
                    <a:pt x="215" y="70"/>
                  </a:cubicBezTo>
                  <a:cubicBezTo>
                    <a:pt x="216" y="65"/>
                    <a:pt x="220" y="65"/>
                    <a:pt x="226" y="66"/>
                  </a:cubicBezTo>
                  <a:cubicBezTo>
                    <a:pt x="230" y="67"/>
                    <a:pt x="235" y="67"/>
                    <a:pt x="238" y="65"/>
                  </a:cubicBezTo>
                  <a:cubicBezTo>
                    <a:pt x="242" y="61"/>
                    <a:pt x="244" y="56"/>
                    <a:pt x="243" y="52"/>
                  </a:cubicBezTo>
                  <a:cubicBezTo>
                    <a:pt x="242" y="47"/>
                    <a:pt x="238" y="44"/>
                    <a:pt x="234" y="43"/>
                  </a:cubicBezTo>
                  <a:cubicBezTo>
                    <a:pt x="233" y="42"/>
                    <a:pt x="231" y="42"/>
                    <a:pt x="229" y="42"/>
                  </a:cubicBezTo>
                  <a:cubicBezTo>
                    <a:pt x="227" y="42"/>
                    <a:pt x="223" y="43"/>
                    <a:pt x="222" y="42"/>
                  </a:cubicBezTo>
                  <a:cubicBezTo>
                    <a:pt x="221" y="41"/>
                    <a:pt x="222" y="39"/>
                    <a:pt x="223" y="37"/>
                  </a:cubicBezTo>
                  <a:cubicBezTo>
                    <a:pt x="224" y="34"/>
                    <a:pt x="224" y="34"/>
                    <a:pt x="224" y="34"/>
                  </a:cubicBezTo>
                  <a:cubicBezTo>
                    <a:pt x="225" y="31"/>
                    <a:pt x="225" y="29"/>
                    <a:pt x="224" y="27"/>
                  </a:cubicBezTo>
                  <a:cubicBezTo>
                    <a:pt x="223" y="25"/>
                    <a:pt x="222" y="24"/>
                    <a:pt x="219" y="23"/>
                  </a:cubicBezTo>
                  <a:cubicBezTo>
                    <a:pt x="216" y="22"/>
                    <a:pt x="213" y="23"/>
                    <a:pt x="211" y="24"/>
                  </a:cubicBezTo>
                  <a:cubicBezTo>
                    <a:pt x="207" y="24"/>
                    <a:pt x="204" y="25"/>
                    <a:pt x="201" y="22"/>
                  </a:cubicBezTo>
                  <a:cubicBezTo>
                    <a:pt x="200" y="21"/>
                    <a:pt x="199" y="20"/>
                    <a:pt x="198" y="19"/>
                  </a:cubicBezTo>
                  <a:cubicBezTo>
                    <a:pt x="196" y="15"/>
                    <a:pt x="193" y="12"/>
                    <a:pt x="188" y="11"/>
                  </a:cubicBezTo>
                  <a:cubicBezTo>
                    <a:pt x="181" y="11"/>
                    <a:pt x="176" y="14"/>
                    <a:pt x="172" y="18"/>
                  </a:cubicBezTo>
                  <a:cubicBezTo>
                    <a:pt x="168" y="14"/>
                    <a:pt x="162" y="12"/>
                    <a:pt x="158" y="12"/>
                  </a:cubicBezTo>
                  <a:cubicBezTo>
                    <a:pt x="155" y="13"/>
                    <a:pt x="152" y="14"/>
                    <a:pt x="150" y="16"/>
                  </a:cubicBezTo>
                  <a:cubicBezTo>
                    <a:pt x="148" y="19"/>
                    <a:pt x="147" y="21"/>
                    <a:pt x="146" y="24"/>
                  </a:cubicBezTo>
                  <a:cubicBezTo>
                    <a:pt x="145" y="26"/>
                    <a:pt x="144" y="29"/>
                    <a:pt x="142" y="31"/>
                  </a:cubicBezTo>
                  <a:cubicBezTo>
                    <a:pt x="140" y="33"/>
                    <a:pt x="136" y="34"/>
                    <a:pt x="130" y="32"/>
                  </a:cubicBezTo>
                  <a:cubicBezTo>
                    <a:pt x="127" y="31"/>
                    <a:pt x="121" y="28"/>
                    <a:pt x="121" y="24"/>
                  </a:cubicBezTo>
                  <a:cubicBezTo>
                    <a:pt x="121" y="22"/>
                    <a:pt x="123" y="20"/>
                    <a:pt x="124" y="20"/>
                  </a:cubicBezTo>
                  <a:cubicBezTo>
                    <a:pt x="125" y="20"/>
                    <a:pt x="125" y="20"/>
                    <a:pt x="125" y="21"/>
                  </a:cubicBezTo>
                  <a:cubicBezTo>
                    <a:pt x="126" y="23"/>
                    <a:pt x="128" y="28"/>
                    <a:pt x="134" y="29"/>
                  </a:cubicBezTo>
                  <a:cubicBezTo>
                    <a:pt x="138" y="30"/>
                    <a:pt x="142" y="27"/>
                    <a:pt x="143" y="22"/>
                  </a:cubicBezTo>
                  <a:cubicBezTo>
                    <a:pt x="143" y="20"/>
                    <a:pt x="144" y="17"/>
                    <a:pt x="143" y="15"/>
                  </a:cubicBezTo>
                  <a:cubicBezTo>
                    <a:pt x="141" y="8"/>
                    <a:pt x="132" y="0"/>
                    <a:pt x="125" y="0"/>
                  </a:cubicBezTo>
                  <a:cubicBezTo>
                    <a:pt x="119" y="0"/>
                    <a:pt x="113" y="1"/>
                    <a:pt x="110" y="7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08" y="13"/>
                    <a:pt x="106" y="17"/>
                    <a:pt x="103" y="18"/>
                  </a:cubicBezTo>
                  <a:cubicBezTo>
                    <a:pt x="101" y="18"/>
                    <a:pt x="99" y="17"/>
                    <a:pt x="96" y="16"/>
                  </a:cubicBezTo>
                  <a:cubicBezTo>
                    <a:pt x="93" y="15"/>
                    <a:pt x="90" y="14"/>
                    <a:pt x="87" y="15"/>
                  </a:cubicBezTo>
                  <a:cubicBezTo>
                    <a:pt x="85" y="15"/>
                    <a:pt x="83" y="17"/>
                    <a:pt x="81" y="18"/>
                  </a:cubicBezTo>
                  <a:cubicBezTo>
                    <a:pt x="79" y="20"/>
                    <a:pt x="76" y="22"/>
                    <a:pt x="74" y="21"/>
                  </a:cubicBezTo>
                  <a:cubicBezTo>
                    <a:pt x="73" y="21"/>
                    <a:pt x="72" y="19"/>
                    <a:pt x="72" y="18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68" y="11"/>
                    <a:pt x="61" y="7"/>
                    <a:pt x="54" y="9"/>
                  </a:cubicBezTo>
                  <a:cubicBezTo>
                    <a:pt x="50" y="11"/>
                    <a:pt x="48" y="15"/>
                    <a:pt x="47" y="22"/>
                  </a:cubicBezTo>
                  <a:cubicBezTo>
                    <a:pt x="47" y="23"/>
                    <a:pt x="48" y="24"/>
                    <a:pt x="48" y="26"/>
                  </a:cubicBezTo>
                  <a:cubicBezTo>
                    <a:pt x="48" y="29"/>
                    <a:pt x="49" y="33"/>
                    <a:pt x="46" y="35"/>
                  </a:cubicBezTo>
                  <a:cubicBezTo>
                    <a:pt x="44" y="37"/>
                    <a:pt x="40" y="35"/>
                    <a:pt x="36" y="33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5" y="29"/>
                    <a:pt x="19" y="31"/>
                    <a:pt x="15" y="36"/>
                  </a:cubicBezTo>
                  <a:cubicBezTo>
                    <a:pt x="12" y="42"/>
                    <a:pt x="12" y="52"/>
                    <a:pt x="17" y="57"/>
                  </a:cubicBezTo>
                  <a:cubicBezTo>
                    <a:pt x="14" y="60"/>
                    <a:pt x="14" y="63"/>
                    <a:pt x="15" y="68"/>
                  </a:cubicBezTo>
                  <a:cubicBezTo>
                    <a:pt x="15" y="70"/>
                    <a:pt x="15" y="72"/>
                    <a:pt x="14" y="74"/>
                  </a:cubicBezTo>
                  <a:cubicBezTo>
                    <a:pt x="13" y="75"/>
                    <a:pt x="12" y="76"/>
                    <a:pt x="10" y="77"/>
                  </a:cubicBezTo>
                  <a:cubicBezTo>
                    <a:pt x="9" y="77"/>
                    <a:pt x="7" y="78"/>
                    <a:pt x="6" y="79"/>
                  </a:cubicBezTo>
                  <a:cubicBezTo>
                    <a:pt x="1" y="83"/>
                    <a:pt x="0" y="91"/>
                    <a:pt x="2" y="97"/>
                  </a:cubicBezTo>
                  <a:cubicBezTo>
                    <a:pt x="4" y="102"/>
                    <a:pt x="8" y="106"/>
                    <a:pt x="14" y="108"/>
                  </a:cubicBezTo>
                  <a:cubicBezTo>
                    <a:pt x="15" y="108"/>
                    <a:pt x="17" y="109"/>
                    <a:pt x="19" y="109"/>
                  </a:cubicBezTo>
                  <a:cubicBezTo>
                    <a:pt x="17" y="115"/>
                    <a:pt x="18" y="121"/>
                    <a:pt x="20" y="125"/>
                  </a:cubicBezTo>
                  <a:cubicBezTo>
                    <a:pt x="24" y="131"/>
                    <a:pt x="31" y="133"/>
                    <a:pt x="38" y="132"/>
                  </a:cubicBezTo>
                  <a:cubicBezTo>
                    <a:pt x="45" y="131"/>
                    <a:pt x="52" y="126"/>
                    <a:pt x="54" y="119"/>
                  </a:cubicBezTo>
                  <a:cubicBezTo>
                    <a:pt x="55" y="119"/>
                    <a:pt x="56" y="120"/>
                    <a:pt x="57" y="121"/>
                  </a:cubicBezTo>
                  <a:cubicBezTo>
                    <a:pt x="61" y="123"/>
                    <a:pt x="65" y="126"/>
                    <a:pt x="72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9" y="124"/>
                    <a:pt x="82" y="124"/>
                    <a:pt x="86" y="125"/>
                  </a:cubicBezTo>
                  <a:cubicBezTo>
                    <a:pt x="102" y="131"/>
                    <a:pt x="118" y="128"/>
                    <a:pt x="133" y="125"/>
                  </a:cubicBezTo>
                  <a:cubicBezTo>
                    <a:pt x="140" y="123"/>
                    <a:pt x="140" y="123"/>
                    <a:pt x="140" y="123"/>
                  </a:cubicBezTo>
                  <a:cubicBezTo>
                    <a:pt x="146" y="122"/>
                    <a:pt x="152" y="121"/>
                    <a:pt x="158" y="120"/>
                  </a:cubicBezTo>
                  <a:cubicBezTo>
                    <a:pt x="160" y="120"/>
                    <a:pt x="162" y="120"/>
                    <a:pt x="163" y="120"/>
                  </a:cubicBezTo>
                  <a:cubicBezTo>
                    <a:pt x="166" y="120"/>
                    <a:pt x="169" y="120"/>
                    <a:pt x="172" y="119"/>
                  </a:cubicBezTo>
                  <a:cubicBezTo>
                    <a:pt x="173" y="119"/>
                    <a:pt x="175" y="120"/>
                    <a:pt x="174" y="119"/>
                  </a:cubicBezTo>
                  <a:cubicBezTo>
                    <a:pt x="173" y="119"/>
                    <a:pt x="168" y="119"/>
                    <a:pt x="168" y="119"/>
                  </a:cubicBezTo>
                  <a:cubicBezTo>
                    <a:pt x="159" y="118"/>
                    <a:pt x="150" y="119"/>
                    <a:pt x="142" y="121"/>
                  </a:cubicBezTo>
                  <a:cubicBezTo>
                    <a:pt x="139" y="121"/>
                    <a:pt x="137" y="122"/>
                    <a:pt x="134" y="122"/>
                  </a:cubicBezTo>
                  <a:cubicBezTo>
                    <a:pt x="122" y="124"/>
                    <a:pt x="110" y="127"/>
                    <a:pt x="97" y="125"/>
                  </a:cubicBezTo>
                  <a:cubicBezTo>
                    <a:pt x="94" y="125"/>
                    <a:pt x="90" y="124"/>
                    <a:pt x="87" y="123"/>
                  </a:cubicBezTo>
                  <a:cubicBezTo>
                    <a:pt x="83" y="121"/>
                    <a:pt x="79" y="122"/>
                    <a:pt x="75" y="122"/>
                  </a:cubicBezTo>
                  <a:cubicBezTo>
                    <a:pt x="71" y="123"/>
                    <a:pt x="71" y="123"/>
                    <a:pt x="71" y="123"/>
                  </a:cubicBezTo>
                  <a:cubicBezTo>
                    <a:pt x="66" y="123"/>
                    <a:pt x="63" y="121"/>
                    <a:pt x="59" y="118"/>
                  </a:cubicBezTo>
                  <a:cubicBezTo>
                    <a:pt x="57" y="117"/>
                    <a:pt x="55" y="116"/>
                    <a:pt x="54" y="115"/>
                  </a:cubicBezTo>
                  <a:cubicBezTo>
                    <a:pt x="53" y="115"/>
                    <a:pt x="52" y="115"/>
                    <a:pt x="52" y="115"/>
                  </a:cubicBezTo>
                  <a:cubicBezTo>
                    <a:pt x="51" y="115"/>
                    <a:pt x="51" y="117"/>
                    <a:pt x="51" y="117"/>
                  </a:cubicBezTo>
                  <a:cubicBezTo>
                    <a:pt x="51" y="118"/>
                    <a:pt x="51" y="119"/>
                    <a:pt x="51" y="119"/>
                  </a:cubicBezTo>
                  <a:cubicBezTo>
                    <a:pt x="50" y="121"/>
                    <a:pt x="50" y="122"/>
                    <a:pt x="49" y="123"/>
                  </a:cubicBezTo>
                  <a:cubicBezTo>
                    <a:pt x="47" y="125"/>
                    <a:pt x="45" y="127"/>
                    <a:pt x="42" y="128"/>
                  </a:cubicBezTo>
                  <a:cubicBezTo>
                    <a:pt x="41" y="129"/>
                    <a:pt x="39" y="129"/>
                    <a:pt x="38" y="129"/>
                  </a:cubicBezTo>
                  <a:cubicBezTo>
                    <a:pt x="31" y="131"/>
                    <a:pt x="26" y="129"/>
                    <a:pt x="23" y="124"/>
                  </a:cubicBezTo>
                  <a:cubicBezTo>
                    <a:pt x="21" y="121"/>
                    <a:pt x="20" y="117"/>
                    <a:pt x="21" y="114"/>
                  </a:cubicBezTo>
                  <a:cubicBezTo>
                    <a:pt x="21" y="112"/>
                    <a:pt x="22" y="110"/>
                    <a:pt x="22" y="108"/>
                  </a:cubicBezTo>
                  <a:cubicBezTo>
                    <a:pt x="22" y="107"/>
                    <a:pt x="21" y="106"/>
                    <a:pt x="19" y="106"/>
                  </a:cubicBezTo>
                  <a:cubicBezTo>
                    <a:pt x="18" y="106"/>
                    <a:pt x="16" y="106"/>
                    <a:pt x="15" y="105"/>
                  </a:cubicBezTo>
                  <a:cubicBezTo>
                    <a:pt x="10" y="104"/>
                    <a:pt x="6" y="100"/>
                    <a:pt x="4" y="96"/>
                  </a:cubicBezTo>
                  <a:cubicBezTo>
                    <a:pt x="3" y="91"/>
                    <a:pt x="4" y="84"/>
                    <a:pt x="8" y="81"/>
                  </a:cubicBezTo>
                  <a:cubicBezTo>
                    <a:pt x="9" y="80"/>
                    <a:pt x="10" y="80"/>
                    <a:pt x="11" y="79"/>
                  </a:cubicBezTo>
                  <a:cubicBezTo>
                    <a:pt x="13" y="78"/>
                    <a:pt x="15" y="77"/>
                    <a:pt x="16" y="76"/>
                  </a:cubicBezTo>
                  <a:cubicBezTo>
                    <a:pt x="18" y="73"/>
                    <a:pt x="18" y="70"/>
                    <a:pt x="17" y="67"/>
                  </a:cubicBezTo>
                  <a:cubicBezTo>
                    <a:pt x="17" y="65"/>
                    <a:pt x="17" y="61"/>
                    <a:pt x="19" y="59"/>
                  </a:cubicBezTo>
                  <a:cubicBezTo>
                    <a:pt x="22" y="57"/>
                    <a:pt x="17" y="54"/>
                    <a:pt x="16" y="52"/>
                  </a:cubicBezTo>
                  <a:cubicBezTo>
                    <a:pt x="15" y="49"/>
                    <a:pt x="15" y="46"/>
                    <a:pt x="16" y="43"/>
                  </a:cubicBezTo>
                  <a:cubicBezTo>
                    <a:pt x="16" y="41"/>
                    <a:pt x="17" y="39"/>
                    <a:pt x="18" y="38"/>
                  </a:cubicBezTo>
                  <a:cubicBezTo>
                    <a:pt x="21" y="33"/>
                    <a:pt x="26" y="32"/>
                    <a:pt x="33" y="35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7"/>
                    <a:pt x="44" y="40"/>
                    <a:pt x="48" y="37"/>
                  </a:cubicBezTo>
                  <a:cubicBezTo>
                    <a:pt x="51" y="34"/>
                    <a:pt x="51" y="29"/>
                    <a:pt x="50" y="25"/>
                  </a:cubicBezTo>
                  <a:cubicBezTo>
                    <a:pt x="50" y="24"/>
                    <a:pt x="50" y="23"/>
                    <a:pt x="50" y="22"/>
                  </a:cubicBezTo>
                  <a:cubicBezTo>
                    <a:pt x="50" y="18"/>
                    <a:pt x="51" y="13"/>
                    <a:pt x="55" y="12"/>
                  </a:cubicBezTo>
                  <a:cubicBezTo>
                    <a:pt x="60" y="10"/>
                    <a:pt x="66" y="14"/>
                    <a:pt x="69" y="18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70" y="21"/>
                    <a:pt x="71" y="23"/>
                    <a:pt x="73" y="23"/>
                  </a:cubicBezTo>
                  <a:cubicBezTo>
                    <a:pt x="76" y="25"/>
                    <a:pt x="80" y="22"/>
                    <a:pt x="83" y="20"/>
                  </a:cubicBezTo>
                  <a:cubicBezTo>
                    <a:pt x="85" y="19"/>
                    <a:pt x="86" y="18"/>
                    <a:pt x="88" y="17"/>
                  </a:cubicBezTo>
                  <a:cubicBezTo>
                    <a:pt x="90" y="17"/>
                    <a:pt x="92" y="18"/>
                    <a:pt x="95" y="19"/>
                  </a:cubicBezTo>
                  <a:cubicBezTo>
                    <a:pt x="98" y="20"/>
                    <a:pt x="101" y="21"/>
                    <a:pt x="104" y="20"/>
                  </a:cubicBezTo>
                  <a:cubicBezTo>
                    <a:pt x="108" y="19"/>
                    <a:pt x="110" y="14"/>
                    <a:pt x="111" y="11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5" y="4"/>
                    <a:pt x="118" y="2"/>
                    <a:pt x="125" y="2"/>
                  </a:cubicBezTo>
                  <a:cubicBezTo>
                    <a:pt x="131" y="2"/>
                    <a:pt x="139" y="10"/>
                    <a:pt x="141" y="16"/>
                  </a:cubicBezTo>
                  <a:cubicBezTo>
                    <a:pt x="141" y="18"/>
                    <a:pt x="141" y="20"/>
                    <a:pt x="141" y="21"/>
                  </a:cubicBezTo>
                  <a:cubicBezTo>
                    <a:pt x="140" y="24"/>
                    <a:pt x="137" y="27"/>
                    <a:pt x="134" y="27"/>
                  </a:cubicBezTo>
                  <a:cubicBezTo>
                    <a:pt x="131" y="26"/>
                    <a:pt x="129" y="24"/>
                    <a:pt x="128" y="20"/>
                  </a:cubicBezTo>
                  <a:cubicBezTo>
                    <a:pt x="127" y="17"/>
                    <a:pt x="125" y="17"/>
                    <a:pt x="124" y="17"/>
                  </a:cubicBezTo>
                  <a:cubicBezTo>
                    <a:pt x="121" y="17"/>
                    <a:pt x="119" y="21"/>
                    <a:pt x="119" y="24"/>
                  </a:cubicBezTo>
                  <a:cubicBezTo>
                    <a:pt x="118" y="29"/>
                    <a:pt x="124" y="33"/>
                    <a:pt x="130" y="34"/>
                  </a:cubicBezTo>
                  <a:cubicBezTo>
                    <a:pt x="136" y="36"/>
                    <a:pt x="141" y="36"/>
                    <a:pt x="144" y="33"/>
                  </a:cubicBezTo>
                  <a:cubicBezTo>
                    <a:pt x="147" y="30"/>
                    <a:pt x="148" y="27"/>
                    <a:pt x="149" y="25"/>
                  </a:cubicBezTo>
                  <a:cubicBezTo>
                    <a:pt x="149" y="22"/>
                    <a:pt x="150" y="20"/>
                    <a:pt x="152" y="18"/>
                  </a:cubicBezTo>
                  <a:cubicBezTo>
                    <a:pt x="153" y="16"/>
                    <a:pt x="156" y="15"/>
                    <a:pt x="158" y="15"/>
                  </a:cubicBezTo>
                  <a:cubicBezTo>
                    <a:pt x="162" y="15"/>
                    <a:pt x="167" y="17"/>
                    <a:pt x="170" y="20"/>
                  </a:cubicBezTo>
                  <a:cubicBezTo>
                    <a:pt x="170" y="20"/>
                    <a:pt x="171" y="20"/>
                    <a:pt x="171" y="20"/>
                  </a:cubicBezTo>
                  <a:cubicBezTo>
                    <a:pt x="171" y="21"/>
                    <a:pt x="171" y="21"/>
                    <a:pt x="172" y="22"/>
                  </a:cubicBezTo>
                  <a:cubicBezTo>
                    <a:pt x="173" y="25"/>
                    <a:pt x="172" y="28"/>
                    <a:pt x="172" y="30"/>
                  </a:cubicBezTo>
                  <a:cubicBezTo>
                    <a:pt x="170" y="36"/>
                    <a:pt x="168" y="37"/>
                    <a:pt x="166" y="36"/>
                  </a:cubicBezTo>
                  <a:cubicBezTo>
                    <a:pt x="165" y="36"/>
                    <a:pt x="164" y="36"/>
                    <a:pt x="163" y="35"/>
                  </a:cubicBezTo>
                  <a:cubicBezTo>
                    <a:pt x="161" y="34"/>
                    <a:pt x="158" y="33"/>
                    <a:pt x="156" y="34"/>
                  </a:cubicBezTo>
                  <a:cubicBezTo>
                    <a:pt x="155" y="35"/>
                    <a:pt x="154" y="35"/>
                    <a:pt x="154" y="37"/>
                  </a:cubicBezTo>
                  <a:cubicBezTo>
                    <a:pt x="153" y="39"/>
                    <a:pt x="153" y="41"/>
                    <a:pt x="154" y="42"/>
                  </a:cubicBezTo>
                  <a:cubicBezTo>
                    <a:pt x="155" y="44"/>
                    <a:pt x="156" y="46"/>
                    <a:pt x="158" y="48"/>
                  </a:cubicBezTo>
                  <a:cubicBezTo>
                    <a:pt x="160" y="50"/>
                    <a:pt x="160" y="50"/>
                    <a:pt x="160" y="50"/>
                  </a:cubicBezTo>
                  <a:cubicBezTo>
                    <a:pt x="162" y="51"/>
                    <a:pt x="164" y="54"/>
                    <a:pt x="165" y="56"/>
                  </a:cubicBezTo>
                  <a:cubicBezTo>
                    <a:pt x="165" y="58"/>
                    <a:pt x="163" y="59"/>
                    <a:pt x="162" y="61"/>
                  </a:cubicBezTo>
                  <a:cubicBezTo>
                    <a:pt x="160" y="62"/>
                    <a:pt x="159" y="63"/>
                    <a:pt x="158" y="65"/>
                  </a:cubicBezTo>
                  <a:cubicBezTo>
                    <a:pt x="158" y="66"/>
                    <a:pt x="158" y="67"/>
                    <a:pt x="158" y="67"/>
                  </a:cubicBezTo>
                  <a:cubicBezTo>
                    <a:pt x="158" y="68"/>
                    <a:pt x="158" y="69"/>
                    <a:pt x="158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6" y="78"/>
                    <a:pt x="154" y="80"/>
                    <a:pt x="151" y="80"/>
                  </a:cubicBezTo>
                  <a:cubicBezTo>
                    <a:pt x="148" y="80"/>
                    <a:pt x="144" y="79"/>
                    <a:pt x="142" y="77"/>
                  </a:cubicBezTo>
                  <a:cubicBezTo>
                    <a:pt x="141" y="76"/>
                    <a:pt x="139" y="74"/>
                    <a:pt x="139" y="71"/>
                  </a:cubicBezTo>
                  <a:cubicBezTo>
                    <a:pt x="139" y="68"/>
                    <a:pt x="140" y="65"/>
                    <a:pt x="142" y="63"/>
                  </a:cubicBezTo>
                  <a:cubicBezTo>
                    <a:pt x="142" y="62"/>
                    <a:pt x="143" y="61"/>
                    <a:pt x="145" y="61"/>
                  </a:cubicBezTo>
                  <a:cubicBezTo>
                    <a:pt x="147" y="60"/>
                    <a:pt x="148" y="60"/>
                    <a:pt x="147" y="57"/>
                  </a:cubicBezTo>
                  <a:cubicBezTo>
                    <a:pt x="146" y="46"/>
                    <a:pt x="137" y="39"/>
                    <a:pt x="123" y="37"/>
                  </a:cubicBezTo>
                  <a:cubicBezTo>
                    <a:pt x="115" y="37"/>
                    <a:pt x="108" y="39"/>
                    <a:pt x="103" y="44"/>
                  </a:cubicBezTo>
                  <a:cubicBezTo>
                    <a:pt x="101" y="47"/>
                    <a:pt x="100" y="49"/>
                    <a:pt x="100" y="51"/>
                  </a:cubicBezTo>
                  <a:cubicBezTo>
                    <a:pt x="100" y="53"/>
                    <a:pt x="102" y="55"/>
                    <a:pt x="104" y="56"/>
                  </a:cubicBezTo>
                  <a:cubicBezTo>
                    <a:pt x="107" y="57"/>
                    <a:pt x="110" y="57"/>
                    <a:pt x="113" y="58"/>
                  </a:cubicBezTo>
                  <a:cubicBezTo>
                    <a:pt x="117" y="58"/>
                    <a:pt x="121" y="59"/>
                    <a:pt x="123" y="61"/>
                  </a:cubicBezTo>
                  <a:cubicBezTo>
                    <a:pt x="125" y="62"/>
                    <a:pt x="126" y="64"/>
                    <a:pt x="126" y="66"/>
                  </a:cubicBezTo>
                  <a:cubicBezTo>
                    <a:pt x="125" y="69"/>
                    <a:pt x="123" y="72"/>
                    <a:pt x="120" y="73"/>
                  </a:cubicBezTo>
                  <a:cubicBezTo>
                    <a:pt x="118" y="75"/>
                    <a:pt x="115" y="75"/>
                    <a:pt x="112" y="74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07" y="72"/>
                    <a:pt x="104" y="71"/>
                    <a:pt x="102" y="72"/>
                  </a:cubicBezTo>
                  <a:cubicBezTo>
                    <a:pt x="96" y="72"/>
                    <a:pt x="95" y="76"/>
                    <a:pt x="94" y="79"/>
                  </a:cubicBezTo>
                  <a:cubicBezTo>
                    <a:pt x="93" y="81"/>
                    <a:pt x="93" y="83"/>
                    <a:pt x="91" y="84"/>
                  </a:cubicBezTo>
                  <a:cubicBezTo>
                    <a:pt x="88" y="88"/>
                    <a:pt x="81" y="89"/>
                    <a:pt x="77" y="86"/>
                  </a:cubicBezTo>
                  <a:cubicBezTo>
                    <a:pt x="72" y="82"/>
                    <a:pt x="73" y="76"/>
                    <a:pt x="77" y="72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2" y="66"/>
                    <a:pt x="85" y="63"/>
                    <a:pt x="85" y="59"/>
                  </a:cubicBezTo>
                  <a:cubicBezTo>
                    <a:pt x="85" y="57"/>
                    <a:pt x="84" y="56"/>
                    <a:pt x="82" y="54"/>
                  </a:cubicBezTo>
                  <a:cubicBezTo>
                    <a:pt x="77" y="50"/>
                    <a:pt x="69" y="50"/>
                    <a:pt x="63" y="52"/>
                  </a:cubicBezTo>
                  <a:cubicBezTo>
                    <a:pt x="56" y="54"/>
                    <a:pt x="51" y="59"/>
                    <a:pt x="48" y="66"/>
                  </a:cubicBezTo>
                  <a:cubicBezTo>
                    <a:pt x="45" y="74"/>
                    <a:pt x="45" y="83"/>
                    <a:pt x="49" y="90"/>
                  </a:cubicBezTo>
                  <a:cubicBezTo>
                    <a:pt x="58" y="104"/>
                    <a:pt x="75" y="109"/>
                    <a:pt x="88" y="112"/>
                  </a:cubicBezTo>
                  <a:cubicBezTo>
                    <a:pt x="94" y="113"/>
                    <a:pt x="94" y="113"/>
                    <a:pt x="94" y="113"/>
                  </a:cubicBezTo>
                  <a:cubicBezTo>
                    <a:pt x="100" y="114"/>
                    <a:pt x="100" y="114"/>
                    <a:pt x="100" y="114"/>
                  </a:cubicBezTo>
                  <a:cubicBezTo>
                    <a:pt x="109" y="116"/>
                    <a:pt x="117" y="117"/>
                    <a:pt x="127" y="117"/>
                  </a:cubicBezTo>
                  <a:cubicBezTo>
                    <a:pt x="128" y="117"/>
                    <a:pt x="128" y="117"/>
                    <a:pt x="128" y="117"/>
                  </a:cubicBezTo>
                  <a:cubicBezTo>
                    <a:pt x="144" y="117"/>
                    <a:pt x="162" y="115"/>
                    <a:pt x="178" y="117"/>
                  </a:cubicBezTo>
                  <a:cubicBezTo>
                    <a:pt x="183" y="117"/>
                    <a:pt x="192" y="118"/>
                    <a:pt x="193" y="119"/>
                  </a:cubicBezTo>
                  <a:cubicBezTo>
                    <a:pt x="190" y="117"/>
                    <a:pt x="183" y="116"/>
                    <a:pt x="178" y="116"/>
                  </a:cubicBezTo>
                  <a:cubicBezTo>
                    <a:pt x="161" y="113"/>
                    <a:pt x="144" y="114"/>
                    <a:pt x="128" y="114"/>
                  </a:cubicBezTo>
                  <a:cubicBezTo>
                    <a:pt x="127" y="114"/>
                    <a:pt x="127" y="114"/>
                    <a:pt x="127" y="114"/>
                  </a:cubicBezTo>
                  <a:cubicBezTo>
                    <a:pt x="118" y="114"/>
                    <a:pt x="109" y="114"/>
                    <a:pt x="101" y="112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88" y="109"/>
                    <a:pt x="88" y="109"/>
                    <a:pt x="88" y="109"/>
                  </a:cubicBezTo>
                  <a:cubicBezTo>
                    <a:pt x="75" y="106"/>
                    <a:pt x="59" y="102"/>
                    <a:pt x="51" y="88"/>
                  </a:cubicBezTo>
                  <a:cubicBezTo>
                    <a:pt x="48" y="82"/>
                    <a:pt x="48" y="74"/>
                    <a:pt x="50" y="67"/>
                  </a:cubicBezTo>
                  <a:cubicBezTo>
                    <a:pt x="53" y="61"/>
                    <a:pt x="58" y="56"/>
                    <a:pt x="64" y="54"/>
                  </a:cubicBezTo>
                  <a:cubicBezTo>
                    <a:pt x="69" y="52"/>
                    <a:pt x="77" y="53"/>
                    <a:pt x="80" y="56"/>
                  </a:cubicBezTo>
                  <a:cubicBezTo>
                    <a:pt x="82" y="57"/>
                    <a:pt x="82" y="58"/>
                    <a:pt x="82" y="59"/>
                  </a:cubicBezTo>
                  <a:cubicBezTo>
                    <a:pt x="82" y="62"/>
                    <a:pt x="80" y="65"/>
                    <a:pt x="77" y="67"/>
                  </a:cubicBezTo>
                  <a:cubicBezTo>
                    <a:pt x="74" y="70"/>
                    <a:pt x="74" y="70"/>
                    <a:pt x="74" y="70"/>
                  </a:cubicBezTo>
                  <a:cubicBezTo>
                    <a:pt x="71" y="75"/>
                    <a:pt x="69" y="83"/>
                    <a:pt x="75" y="87"/>
                  </a:cubicBezTo>
                  <a:cubicBezTo>
                    <a:pt x="80" y="92"/>
                    <a:pt x="88" y="91"/>
                    <a:pt x="93" y="86"/>
                  </a:cubicBezTo>
                  <a:cubicBezTo>
                    <a:pt x="95" y="84"/>
                    <a:pt x="96" y="82"/>
                    <a:pt x="96" y="80"/>
                  </a:cubicBezTo>
                  <a:cubicBezTo>
                    <a:pt x="97" y="77"/>
                    <a:pt x="98" y="75"/>
                    <a:pt x="102" y="74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4" y="74"/>
                    <a:pt x="106" y="75"/>
                    <a:pt x="108" y="76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5" y="77"/>
                    <a:pt x="118" y="78"/>
                    <a:pt x="122" y="76"/>
                  </a:cubicBezTo>
                  <a:cubicBezTo>
                    <a:pt x="125" y="73"/>
                    <a:pt x="128" y="70"/>
                    <a:pt x="128" y="66"/>
                  </a:cubicBezTo>
                  <a:cubicBezTo>
                    <a:pt x="128" y="63"/>
                    <a:pt x="127" y="61"/>
                    <a:pt x="125" y="59"/>
                  </a:cubicBezTo>
                  <a:cubicBezTo>
                    <a:pt x="122" y="56"/>
                    <a:pt x="117" y="56"/>
                    <a:pt x="113" y="55"/>
                  </a:cubicBezTo>
                  <a:cubicBezTo>
                    <a:pt x="110" y="55"/>
                    <a:pt x="108" y="55"/>
                    <a:pt x="105" y="53"/>
                  </a:cubicBezTo>
                  <a:cubicBezTo>
                    <a:pt x="104" y="53"/>
                    <a:pt x="103" y="52"/>
                    <a:pt x="103" y="51"/>
                  </a:cubicBezTo>
                  <a:cubicBezTo>
                    <a:pt x="102" y="50"/>
                    <a:pt x="103" y="48"/>
                    <a:pt x="105" y="46"/>
                  </a:cubicBezTo>
                  <a:cubicBezTo>
                    <a:pt x="109" y="41"/>
                    <a:pt x="116" y="39"/>
                    <a:pt x="123" y="40"/>
                  </a:cubicBezTo>
                  <a:cubicBezTo>
                    <a:pt x="136" y="41"/>
                    <a:pt x="144" y="48"/>
                    <a:pt x="145" y="58"/>
                  </a:cubicBezTo>
                  <a:cubicBezTo>
                    <a:pt x="139" y="60"/>
                    <a:pt x="137" y="64"/>
                    <a:pt x="137" y="71"/>
                  </a:cubicBezTo>
                  <a:cubicBezTo>
                    <a:pt x="137" y="74"/>
                    <a:pt x="138" y="77"/>
                    <a:pt x="140" y="79"/>
                  </a:cubicBezTo>
                  <a:cubicBezTo>
                    <a:pt x="143" y="82"/>
                    <a:pt x="147" y="83"/>
                    <a:pt x="151" y="83"/>
                  </a:cubicBezTo>
                  <a:cubicBezTo>
                    <a:pt x="155" y="82"/>
                    <a:pt x="157" y="81"/>
                    <a:pt x="159" y="77"/>
                  </a:cubicBezTo>
                  <a:cubicBezTo>
                    <a:pt x="162" y="82"/>
                    <a:pt x="167" y="86"/>
                    <a:pt x="170" y="87"/>
                  </a:cubicBezTo>
                  <a:cubicBezTo>
                    <a:pt x="174" y="90"/>
                    <a:pt x="178" y="92"/>
                    <a:pt x="184" y="94"/>
                  </a:cubicBezTo>
                  <a:cubicBezTo>
                    <a:pt x="188" y="95"/>
                    <a:pt x="188" y="95"/>
                    <a:pt x="188" y="95"/>
                  </a:cubicBezTo>
                  <a:cubicBezTo>
                    <a:pt x="192" y="95"/>
                    <a:pt x="195" y="96"/>
                    <a:pt x="197" y="98"/>
                  </a:cubicBezTo>
                  <a:cubicBezTo>
                    <a:pt x="199" y="99"/>
                    <a:pt x="199" y="101"/>
                    <a:pt x="200" y="103"/>
                  </a:cubicBezTo>
                  <a:cubicBezTo>
                    <a:pt x="200" y="106"/>
                    <a:pt x="200" y="106"/>
                    <a:pt x="200" y="106"/>
                  </a:cubicBezTo>
                  <a:cubicBezTo>
                    <a:pt x="202" y="109"/>
                    <a:pt x="204" y="112"/>
                    <a:pt x="208" y="113"/>
                  </a:cubicBezTo>
                  <a:cubicBezTo>
                    <a:pt x="212" y="114"/>
                    <a:pt x="217" y="114"/>
                    <a:pt x="220" y="112"/>
                  </a:cubicBezTo>
                  <a:cubicBezTo>
                    <a:pt x="222" y="111"/>
                    <a:pt x="223" y="109"/>
                    <a:pt x="224" y="108"/>
                  </a:cubicBezTo>
                  <a:cubicBezTo>
                    <a:pt x="226" y="106"/>
                    <a:pt x="228" y="104"/>
                    <a:pt x="230" y="104"/>
                  </a:cubicBezTo>
                  <a:cubicBezTo>
                    <a:pt x="232" y="104"/>
                    <a:pt x="234" y="104"/>
                    <a:pt x="236" y="106"/>
                  </a:cubicBezTo>
                  <a:cubicBezTo>
                    <a:pt x="237" y="107"/>
                    <a:pt x="237" y="108"/>
                    <a:pt x="238" y="109"/>
                  </a:cubicBezTo>
                  <a:cubicBezTo>
                    <a:pt x="239" y="111"/>
                    <a:pt x="240" y="114"/>
                    <a:pt x="242" y="115"/>
                  </a:cubicBezTo>
                  <a:cubicBezTo>
                    <a:pt x="245" y="116"/>
                    <a:pt x="247" y="116"/>
                    <a:pt x="249" y="116"/>
                  </a:cubicBezTo>
                  <a:cubicBezTo>
                    <a:pt x="253" y="114"/>
                    <a:pt x="257" y="110"/>
                    <a:pt x="259" y="106"/>
                  </a:cubicBezTo>
                  <a:cubicBezTo>
                    <a:pt x="261" y="101"/>
                    <a:pt x="265" y="100"/>
                    <a:pt x="273" y="101"/>
                  </a:cubicBezTo>
                  <a:cubicBezTo>
                    <a:pt x="278" y="101"/>
                    <a:pt x="283" y="102"/>
                    <a:pt x="289" y="102"/>
                  </a:cubicBezTo>
                  <a:cubicBezTo>
                    <a:pt x="298" y="102"/>
                    <a:pt x="307" y="100"/>
                    <a:pt x="316" y="99"/>
                  </a:cubicBezTo>
                  <a:cubicBezTo>
                    <a:pt x="322" y="98"/>
                    <a:pt x="329" y="97"/>
                    <a:pt x="335" y="97"/>
                  </a:cubicBezTo>
                  <a:cubicBezTo>
                    <a:pt x="351" y="95"/>
                    <a:pt x="366" y="95"/>
                    <a:pt x="382" y="97"/>
                  </a:cubicBezTo>
                  <a:cubicBezTo>
                    <a:pt x="376" y="95"/>
                    <a:pt x="373" y="94"/>
                    <a:pt x="369" y="94"/>
                  </a:cubicBezTo>
                  <a:cubicBezTo>
                    <a:pt x="361" y="92"/>
                    <a:pt x="354" y="91"/>
                    <a:pt x="346" y="90"/>
                  </a:cubicBezTo>
                  <a:cubicBezTo>
                    <a:pt x="341" y="90"/>
                    <a:pt x="336" y="89"/>
                    <a:pt x="331" y="89"/>
                  </a:cubicBezTo>
                  <a:close/>
                  <a:moveTo>
                    <a:pt x="335" y="94"/>
                  </a:moveTo>
                  <a:cubicBezTo>
                    <a:pt x="329" y="94"/>
                    <a:pt x="322" y="96"/>
                    <a:pt x="315" y="97"/>
                  </a:cubicBezTo>
                  <a:cubicBezTo>
                    <a:pt x="307" y="98"/>
                    <a:pt x="298" y="99"/>
                    <a:pt x="289" y="99"/>
                  </a:cubicBezTo>
                  <a:cubicBezTo>
                    <a:pt x="283" y="99"/>
                    <a:pt x="278" y="99"/>
                    <a:pt x="273" y="98"/>
                  </a:cubicBezTo>
                  <a:cubicBezTo>
                    <a:pt x="265" y="97"/>
                    <a:pt x="259" y="99"/>
                    <a:pt x="256" y="105"/>
                  </a:cubicBezTo>
                  <a:cubicBezTo>
                    <a:pt x="255" y="107"/>
                    <a:pt x="252" y="112"/>
                    <a:pt x="248" y="113"/>
                  </a:cubicBezTo>
                  <a:cubicBezTo>
                    <a:pt x="247" y="114"/>
                    <a:pt x="245" y="113"/>
                    <a:pt x="244" y="113"/>
                  </a:cubicBezTo>
                  <a:cubicBezTo>
                    <a:pt x="242" y="112"/>
                    <a:pt x="241" y="110"/>
                    <a:pt x="240" y="108"/>
                  </a:cubicBezTo>
                  <a:cubicBezTo>
                    <a:pt x="240" y="107"/>
                    <a:pt x="239" y="105"/>
                    <a:pt x="238" y="104"/>
                  </a:cubicBezTo>
                  <a:cubicBezTo>
                    <a:pt x="236" y="102"/>
                    <a:pt x="233" y="101"/>
                    <a:pt x="230" y="102"/>
                  </a:cubicBezTo>
                  <a:cubicBezTo>
                    <a:pt x="226" y="102"/>
                    <a:pt x="224" y="104"/>
                    <a:pt x="222" y="106"/>
                  </a:cubicBezTo>
                  <a:cubicBezTo>
                    <a:pt x="221" y="108"/>
                    <a:pt x="220" y="109"/>
                    <a:pt x="219" y="109"/>
                  </a:cubicBezTo>
                  <a:cubicBezTo>
                    <a:pt x="216" y="111"/>
                    <a:pt x="212" y="112"/>
                    <a:pt x="209" y="111"/>
                  </a:cubicBezTo>
                  <a:cubicBezTo>
                    <a:pt x="206" y="110"/>
                    <a:pt x="204" y="108"/>
                    <a:pt x="203" y="105"/>
                  </a:cubicBezTo>
                  <a:cubicBezTo>
                    <a:pt x="202" y="103"/>
                    <a:pt x="202" y="103"/>
                    <a:pt x="202" y="103"/>
                  </a:cubicBezTo>
                  <a:cubicBezTo>
                    <a:pt x="202" y="100"/>
                    <a:pt x="201" y="98"/>
                    <a:pt x="199" y="96"/>
                  </a:cubicBezTo>
                  <a:cubicBezTo>
                    <a:pt x="196" y="93"/>
                    <a:pt x="192" y="93"/>
                    <a:pt x="189" y="92"/>
                  </a:cubicBezTo>
                  <a:cubicBezTo>
                    <a:pt x="185" y="91"/>
                    <a:pt x="185" y="91"/>
                    <a:pt x="185" y="91"/>
                  </a:cubicBezTo>
                  <a:cubicBezTo>
                    <a:pt x="179" y="90"/>
                    <a:pt x="175" y="88"/>
                    <a:pt x="171" y="85"/>
                  </a:cubicBezTo>
                  <a:cubicBezTo>
                    <a:pt x="165" y="81"/>
                    <a:pt x="161" y="77"/>
                    <a:pt x="160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9"/>
                    <a:pt x="160" y="67"/>
                    <a:pt x="161" y="66"/>
                  </a:cubicBezTo>
                  <a:cubicBezTo>
                    <a:pt x="161" y="65"/>
                    <a:pt x="162" y="63"/>
                    <a:pt x="163" y="62"/>
                  </a:cubicBezTo>
                  <a:cubicBezTo>
                    <a:pt x="165" y="61"/>
                    <a:pt x="167" y="59"/>
                    <a:pt x="167" y="56"/>
                  </a:cubicBezTo>
                  <a:cubicBezTo>
                    <a:pt x="167" y="52"/>
                    <a:pt x="164" y="50"/>
                    <a:pt x="162" y="48"/>
                  </a:cubicBezTo>
                  <a:cubicBezTo>
                    <a:pt x="160" y="46"/>
                    <a:pt x="160" y="46"/>
                    <a:pt x="160" y="46"/>
                  </a:cubicBezTo>
                  <a:cubicBezTo>
                    <a:pt x="159" y="45"/>
                    <a:pt x="157" y="43"/>
                    <a:pt x="156" y="41"/>
                  </a:cubicBezTo>
                  <a:cubicBezTo>
                    <a:pt x="156" y="40"/>
                    <a:pt x="155" y="39"/>
                    <a:pt x="156" y="38"/>
                  </a:cubicBezTo>
                  <a:cubicBezTo>
                    <a:pt x="156" y="37"/>
                    <a:pt x="156" y="37"/>
                    <a:pt x="157" y="37"/>
                  </a:cubicBezTo>
                  <a:cubicBezTo>
                    <a:pt x="158" y="36"/>
                    <a:pt x="160" y="37"/>
                    <a:pt x="162" y="38"/>
                  </a:cubicBezTo>
                  <a:cubicBezTo>
                    <a:pt x="163" y="38"/>
                    <a:pt x="164" y="39"/>
                    <a:pt x="165" y="39"/>
                  </a:cubicBezTo>
                  <a:cubicBezTo>
                    <a:pt x="170" y="40"/>
                    <a:pt x="173" y="37"/>
                    <a:pt x="174" y="31"/>
                  </a:cubicBezTo>
                  <a:cubicBezTo>
                    <a:pt x="175" y="28"/>
                    <a:pt x="175" y="23"/>
                    <a:pt x="173" y="20"/>
                  </a:cubicBezTo>
                  <a:cubicBezTo>
                    <a:pt x="177" y="16"/>
                    <a:pt x="182" y="13"/>
                    <a:pt x="187" y="14"/>
                  </a:cubicBezTo>
                  <a:cubicBezTo>
                    <a:pt x="191" y="14"/>
                    <a:pt x="194" y="17"/>
                    <a:pt x="196" y="20"/>
                  </a:cubicBezTo>
                  <a:cubicBezTo>
                    <a:pt x="197" y="21"/>
                    <a:pt x="198" y="23"/>
                    <a:pt x="199" y="24"/>
                  </a:cubicBezTo>
                  <a:cubicBezTo>
                    <a:pt x="203" y="28"/>
                    <a:pt x="207" y="27"/>
                    <a:pt x="211" y="26"/>
                  </a:cubicBezTo>
                  <a:cubicBezTo>
                    <a:pt x="214" y="25"/>
                    <a:pt x="216" y="25"/>
                    <a:pt x="219" y="26"/>
                  </a:cubicBezTo>
                  <a:cubicBezTo>
                    <a:pt x="220" y="26"/>
                    <a:pt x="221" y="27"/>
                    <a:pt x="222" y="28"/>
                  </a:cubicBezTo>
                  <a:cubicBezTo>
                    <a:pt x="223" y="29"/>
                    <a:pt x="223" y="31"/>
                    <a:pt x="222" y="33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220" y="38"/>
                    <a:pt x="218" y="41"/>
                    <a:pt x="220" y="43"/>
                  </a:cubicBezTo>
                  <a:cubicBezTo>
                    <a:pt x="222" y="45"/>
                    <a:pt x="225" y="45"/>
                    <a:pt x="229" y="45"/>
                  </a:cubicBezTo>
                  <a:cubicBezTo>
                    <a:pt x="231" y="45"/>
                    <a:pt x="232" y="45"/>
                    <a:pt x="233" y="45"/>
                  </a:cubicBezTo>
                  <a:cubicBezTo>
                    <a:pt x="237" y="46"/>
                    <a:pt x="239" y="49"/>
                    <a:pt x="240" y="52"/>
                  </a:cubicBezTo>
                  <a:cubicBezTo>
                    <a:pt x="241" y="56"/>
                    <a:pt x="240" y="60"/>
                    <a:pt x="237" y="63"/>
                  </a:cubicBezTo>
                  <a:cubicBezTo>
                    <a:pt x="234" y="65"/>
                    <a:pt x="230" y="64"/>
                    <a:pt x="226" y="64"/>
                  </a:cubicBezTo>
                  <a:cubicBezTo>
                    <a:pt x="221" y="63"/>
                    <a:pt x="215" y="62"/>
                    <a:pt x="213" y="69"/>
                  </a:cubicBezTo>
                  <a:cubicBezTo>
                    <a:pt x="212" y="73"/>
                    <a:pt x="209" y="74"/>
                    <a:pt x="206" y="75"/>
                  </a:cubicBezTo>
                  <a:cubicBezTo>
                    <a:pt x="203" y="75"/>
                    <a:pt x="199" y="74"/>
                    <a:pt x="197" y="72"/>
                  </a:cubicBezTo>
                  <a:cubicBezTo>
                    <a:pt x="194" y="70"/>
                    <a:pt x="193" y="66"/>
                    <a:pt x="193" y="63"/>
                  </a:cubicBezTo>
                  <a:cubicBezTo>
                    <a:pt x="193" y="61"/>
                    <a:pt x="194" y="60"/>
                    <a:pt x="194" y="58"/>
                  </a:cubicBezTo>
                  <a:cubicBezTo>
                    <a:pt x="195" y="55"/>
                    <a:pt x="197" y="52"/>
                    <a:pt x="196" y="49"/>
                  </a:cubicBezTo>
                  <a:cubicBezTo>
                    <a:pt x="195" y="47"/>
                    <a:pt x="194" y="46"/>
                    <a:pt x="192" y="45"/>
                  </a:cubicBezTo>
                  <a:cubicBezTo>
                    <a:pt x="189" y="44"/>
                    <a:pt x="184" y="47"/>
                    <a:pt x="181" y="48"/>
                  </a:cubicBezTo>
                  <a:cubicBezTo>
                    <a:pt x="176" y="52"/>
                    <a:pt x="173" y="58"/>
                    <a:pt x="174" y="64"/>
                  </a:cubicBezTo>
                  <a:cubicBezTo>
                    <a:pt x="177" y="76"/>
                    <a:pt x="189" y="81"/>
                    <a:pt x="200" y="86"/>
                  </a:cubicBezTo>
                  <a:cubicBezTo>
                    <a:pt x="212" y="89"/>
                    <a:pt x="224" y="92"/>
                    <a:pt x="240" y="93"/>
                  </a:cubicBezTo>
                  <a:cubicBezTo>
                    <a:pt x="247" y="94"/>
                    <a:pt x="253" y="94"/>
                    <a:pt x="259" y="94"/>
                  </a:cubicBezTo>
                  <a:cubicBezTo>
                    <a:pt x="270" y="94"/>
                    <a:pt x="281" y="93"/>
                    <a:pt x="292" y="93"/>
                  </a:cubicBezTo>
                  <a:cubicBezTo>
                    <a:pt x="305" y="92"/>
                    <a:pt x="318" y="91"/>
                    <a:pt x="331" y="92"/>
                  </a:cubicBezTo>
                  <a:cubicBezTo>
                    <a:pt x="340" y="92"/>
                    <a:pt x="350" y="93"/>
                    <a:pt x="359" y="94"/>
                  </a:cubicBezTo>
                  <a:cubicBezTo>
                    <a:pt x="351" y="93"/>
                    <a:pt x="343" y="93"/>
                    <a:pt x="335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a:endParaRPr>
            </a:p>
          </p:txBody>
        </p:sp>
        <p:sp>
          <p:nvSpPr>
            <p:cNvPr id="30" name="Freeform 7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3092" y="952"/>
              <a:ext cx="807" cy="331"/>
            </a:xfrm>
            <a:custGeom>
              <a:avLst/>
              <a:gdLst>
                <a:gd name="T0" fmla="*/ 197 w 207"/>
                <a:gd name="T1" fmla="*/ 77 h 84"/>
                <a:gd name="T2" fmla="*/ 162 w 207"/>
                <a:gd name="T3" fmla="*/ 77 h 84"/>
                <a:gd name="T4" fmla="*/ 118 w 207"/>
                <a:gd name="T5" fmla="*/ 77 h 84"/>
                <a:gd name="T6" fmla="*/ 101 w 207"/>
                <a:gd name="T7" fmla="*/ 76 h 84"/>
                <a:gd name="T8" fmla="*/ 85 w 207"/>
                <a:gd name="T9" fmla="*/ 75 h 84"/>
                <a:gd name="T10" fmla="*/ 53 w 207"/>
                <a:gd name="T11" fmla="*/ 58 h 84"/>
                <a:gd name="T12" fmla="*/ 51 w 207"/>
                <a:gd name="T13" fmla="*/ 57 h 84"/>
                <a:gd name="T14" fmla="*/ 25 w 207"/>
                <a:gd name="T15" fmla="*/ 48 h 84"/>
                <a:gd name="T16" fmla="*/ 32 w 207"/>
                <a:gd name="T17" fmla="*/ 31 h 84"/>
                <a:gd name="T18" fmla="*/ 41 w 207"/>
                <a:gd name="T19" fmla="*/ 25 h 84"/>
                <a:gd name="T20" fmla="*/ 50 w 207"/>
                <a:gd name="T21" fmla="*/ 23 h 84"/>
                <a:gd name="T22" fmla="*/ 39 w 207"/>
                <a:gd name="T23" fmla="*/ 1 h 84"/>
                <a:gd name="T24" fmla="*/ 18 w 207"/>
                <a:gd name="T25" fmla="*/ 15 h 84"/>
                <a:gd name="T26" fmla="*/ 6 w 207"/>
                <a:gd name="T27" fmla="*/ 19 h 84"/>
                <a:gd name="T28" fmla="*/ 0 w 207"/>
                <a:gd name="T29" fmla="*/ 31 h 84"/>
                <a:gd name="T30" fmla="*/ 0 w 207"/>
                <a:gd name="T31" fmla="*/ 44 h 84"/>
                <a:gd name="T32" fmla="*/ 6 w 207"/>
                <a:gd name="T33" fmla="*/ 54 h 84"/>
                <a:gd name="T34" fmla="*/ 11 w 207"/>
                <a:gd name="T35" fmla="*/ 58 h 84"/>
                <a:gd name="T36" fmla="*/ 7 w 207"/>
                <a:gd name="T37" fmla="*/ 70 h 84"/>
                <a:gd name="T38" fmla="*/ 29 w 207"/>
                <a:gd name="T39" fmla="*/ 72 h 84"/>
                <a:gd name="T40" fmla="*/ 45 w 207"/>
                <a:gd name="T41" fmla="*/ 71 h 84"/>
                <a:gd name="T42" fmla="*/ 83 w 207"/>
                <a:gd name="T43" fmla="*/ 82 h 84"/>
                <a:gd name="T44" fmla="*/ 145 w 207"/>
                <a:gd name="T45" fmla="*/ 84 h 84"/>
                <a:gd name="T46" fmla="*/ 200 w 207"/>
                <a:gd name="T47" fmla="*/ 78 h 84"/>
                <a:gd name="T48" fmla="*/ 175 w 207"/>
                <a:gd name="T49" fmla="*/ 80 h 84"/>
                <a:gd name="T50" fmla="*/ 151 w 207"/>
                <a:gd name="T51" fmla="*/ 81 h 84"/>
                <a:gd name="T52" fmla="*/ 92 w 207"/>
                <a:gd name="T53" fmla="*/ 80 h 84"/>
                <a:gd name="T54" fmla="*/ 48 w 207"/>
                <a:gd name="T55" fmla="*/ 70 h 84"/>
                <a:gd name="T56" fmla="*/ 35 w 207"/>
                <a:gd name="T57" fmla="*/ 66 h 84"/>
                <a:gd name="T58" fmla="*/ 28 w 207"/>
                <a:gd name="T59" fmla="*/ 70 h 84"/>
                <a:gd name="T60" fmla="*/ 21 w 207"/>
                <a:gd name="T61" fmla="*/ 73 h 84"/>
                <a:gd name="T62" fmla="*/ 9 w 207"/>
                <a:gd name="T63" fmla="*/ 69 h 84"/>
                <a:gd name="T64" fmla="*/ 13 w 207"/>
                <a:gd name="T65" fmla="*/ 60 h 84"/>
                <a:gd name="T66" fmla="*/ 17 w 207"/>
                <a:gd name="T67" fmla="*/ 52 h 84"/>
                <a:gd name="T68" fmla="*/ 12 w 207"/>
                <a:gd name="T69" fmla="*/ 53 h 84"/>
                <a:gd name="T70" fmla="*/ 3 w 207"/>
                <a:gd name="T71" fmla="*/ 44 h 84"/>
                <a:gd name="T72" fmla="*/ 9 w 207"/>
                <a:gd name="T73" fmla="*/ 35 h 84"/>
                <a:gd name="T74" fmla="*/ 2 w 207"/>
                <a:gd name="T75" fmla="*/ 31 h 84"/>
                <a:gd name="T76" fmla="*/ 16 w 207"/>
                <a:gd name="T77" fmla="*/ 23 h 84"/>
                <a:gd name="T78" fmla="*/ 18 w 207"/>
                <a:gd name="T79" fmla="*/ 23 h 84"/>
                <a:gd name="T80" fmla="*/ 27 w 207"/>
                <a:gd name="T81" fmla="*/ 5 h 84"/>
                <a:gd name="T82" fmla="*/ 48 w 207"/>
                <a:gd name="T83" fmla="*/ 15 h 84"/>
                <a:gd name="T84" fmla="*/ 42 w 207"/>
                <a:gd name="T85" fmla="*/ 22 h 84"/>
                <a:gd name="T86" fmla="*/ 32 w 207"/>
                <a:gd name="T87" fmla="*/ 25 h 84"/>
                <a:gd name="T88" fmla="*/ 27 w 207"/>
                <a:gd name="T89" fmla="*/ 29 h 84"/>
                <a:gd name="T90" fmla="*/ 22 w 207"/>
                <a:gd name="T91" fmla="*/ 49 h 84"/>
                <a:gd name="T92" fmla="*/ 36 w 207"/>
                <a:gd name="T93" fmla="*/ 60 h 84"/>
                <a:gd name="T94" fmla="*/ 76 w 207"/>
                <a:gd name="T95" fmla="*/ 76 h 84"/>
                <a:gd name="T96" fmla="*/ 96 w 207"/>
                <a:gd name="T97" fmla="*/ 79 h 84"/>
                <a:gd name="T98" fmla="*/ 108 w 207"/>
                <a:gd name="T99" fmla="*/ 79 h 84"/>
                <a:gd name="T100" fmla="*/ 174 w 207"/>
                <a:gd name="T101" fmla="*/ 79 h 84"/>
                <a:gd name="T102" fmla="*/ 175 w 207"/>
                <a:gd name="T103" fmla="*/ 8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6" h="84">
                  <a:moveTo>
                    <a:pt x="207" y="76"/>
                  </a:moveTo>
                  <a:cubicBezTo>
                    <a:pt x="202" y="77"/>
                    <a:pt x="199" y="77"/>
                    <a:pt x="197" y="77"/>
                  </a:cubicBezTo>
                  <a:cubicBezTo>
                    <a:pt x="191" y="77"/>
                    <a:pt x="186" y="77"/>
                    <a:pt x="180" y="77"/>
                  </a:cubicBezTo>
                  <a:cubicBezTo>
                    <a:pt x="174" y="77"/>
                    <a:pt x="168" y="77"/>
                    <a:pt x="162" y="77"/>
                  </a:cubicBezTo>
                  <a:cubicBezTo>
                    <a:pt x="151" y="77"/>
                    <a:pt x="139" y="77"/>
                    <a:pt x="127" y="77"/>
                  </a:cubicBezTo>
                  <a:cubicBezTo>
                    <a:pt x="124" y="78"/>
                    <a:pt x="121" y="78"/>
                    <a:pt x="118" y="77"/>
                  </a:cubicBezTo>
                  <a:cubicBezTo>
                    <a:pt x="114" y="77"/>
                    <a:pt x="111" y="77"/>
                    <a:pt x="108" y="77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2" y="76"/>
                    <a:pt x="89" y="76"/>
                    <a:pt x="85" y="75"/>
                  </a:cubicBezTo>
                  <a:cubicBezTo>
                    <a:pt x="82" y="75"/>
                    <a:pt x="79" y="74"/>
                    <a:pt x="76" y="74"/>
                  </a:cubicBezTo>
                  <a:cubicBezTo>
                    <a:pt x="64" y="71"/>
                    <a:pt x="57" y="66"/>
                    <a:pt x="53" y="58"/>
                  </a:cubicBezTo>
                  <a:cubicBezTo>
                    <a:pt x="53" y="58"/>
                    <a:pt x="53" y="57"/>
                    <a:pt x="52" y="57"/>
                  </a:cubicBezTo>
                  <a:cubicBezTo>
                    <a:pt x="52" y="57"/>
                    <a:pt x="52" y="57"/>
                    <a:pt x="51" y="57"/>
                  </a:cubicBezTo>
                  <a:cubicBezTo>
                    <a:pt x="47" y="59"/>
                    <a:pt x="42" y="60"/>
                    <a:pt x="37" y="58"/>
                  </a:cubicBezTo>
                  <a:cubicBezTo>
                    <a:pt x="31" y="56"/>
                    <a:pt x="27" y="53"/>
                    <a:pt x="25" y="48"/>
                  </a:cubicBezTo>
                  <a:cubicBezTo>
                    <a:pt x="22" y="42"/>
                    <a:pt x="24" y="34"/>
                    <a:pt x="28" y="31"/>
                  </a:cubicBezTo>
                  <a:cubicBezTo>
                    <a:pt x="30" y="30"/>
                    <a:pt x="31" y="31"/>
                    <a:pt x="32" y="31"/>
                  </a:cubicBezTo>
                  <a:cubicBezTo>
                    <a:pt x="35" y="31"/>
                    <a:pt x="34" y="28"/>
                    <a:pt x="35" y="26"/>
                  </a:cubicBezTo>
                  <a:cubicBezTo>
                    <a:pt x="36" y="24"/>
                    <a:pt x="38" y="24"/>
                    <a:pt x="41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4" y="25"/>
                    <a:pt x="48" y="26"/>
                    <a:pt x="50" y="23"/>
                  </a:cubicBezTo>
                  <a:cubicBezTo>
                    <a:pt x="52" y="20"/>
                    <a:pt x="51" y="15"/>
                    <a:pt x="51" y="14"/>
                  </a:cubicBezTo>
                  <a:cubicBezTo>
                    <a:pt x="49" y="8"/>
                    <a:pt x="45" y="3"/>
                    <a:pt x="39" y="1"/>
                  </a:cubicBezTo>
                  <a:cubicBezTo>
                    <a:pt x="35" y="0"/>
                    <a:pt x="30" y="0"/>
                    <a:pt x="26" y="2"/>
                  </a:cubicBezTo>
                  <a:cubicBezTo>
                    <a:pt x="20" y="5"/>
                    <a:pt x="19" y="10"/>
                    <a:pt x="18" y="15"/>
                  </a:cubicBezTo>
                  <a:cubicBezTo>
                    <a:pt x="18" y="17"/>
                    <a:pt x="17" y="18"/>
                    <a:pt x="17" y="20"/>
                  </a:cubicBezTo>
                  <a:cubicBezTo>
                    <a:pt x="13" y="17"/>
                    <a:pt x="9" y="17"/>
                    <a:pt x="6" y="19"/>
                  </a:cubicBezTo>
                  <a:cubicBezTo>
                    <a:pt x="2" y="21"/>
                    <a:pt x="0" y="25"/>
                    <a:pt x="0" y="29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4"/>
                    <a:pt x="2" y="35"/>
                    <a:pt x="5" y="36"/>
                  </a:cubicBezTo>
                  <a:cubicBezTo>
                    <a:pt x="2" y="38"/>
                    <a:pt x="1" y="41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3" y="52"/>
                    <a:pt x="6" y="54"/>
                  </a:cubicBezTo>
                  <a:cubicBezTo>
                    <a:pt x="9" y="55"/>
                    <a:pt x="12" y="56"/>
                    <a:pt x="14" y="55"/>
                  </a:cubicBezTo>
                  <a:cubicBezTo>
                    <a:pt x="13" y="56"/>
                    <a:pt x="12" y="57"/>
                    <a:pt x="11" y="58"/>
                  </a:cubicBezTo>
                  <a:cubicBezTo>
                    <a:pt x="10" y="60"/>
                    <a:pt x="9" y="61"/>
                    <a:pt x="8" y="62"/>
                  </a:cubicBezTo>
                  <a:cubicBezTo>
                    <a:pt x="6" y="64"/>
                    <a:pt x="6" y="67"/>
                    <a:pt x="7" y="70"/>
                  </a:cubicBezTo>
                  <a:cubicBezTo>
                    <a:pt x="7" y="72"/>
                    <a:pt x="9" y="74"/>
                    <a:pt x="11" y="75"/>
                  </a:cubicBezTo>
                  <a:cubicBezTo>
                    <a:pt x="17" y="78"/>
                    <a:pt x="24" y="75"/>
                    <a:pt x="29" y="72"/>
                  </a:cubicBezTo>
                  <a:cubicBezTo>
                    <a:pt x="31" y="70"/>
                    <a:pt x="34" y="69"/>
                    <a:pt x="36" y="69"/>
                  </a:cubicBezTo>
                  <a:cubicBezTo>
                    <a:pt x="39" y="68"/>
                    <a:pt x="42" y="70"/>
                    <a:pt x="45" y="71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57" y="77"/>
                    <a:pt x="70" y="80"/>
                    <a:pt x="83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108" y="84"/>
                    <a:pt x="126" y="84"/>
                    <a:pt x="145" y="84"/>
                  </a:cubicBezTo>
                  <a:cubicBezTo>
                    <a:pt x="151" y="84"/>
                    <a:pt x="157" y="83"/>
                    <a:pt x="163" y="83"/>
                  </a:cubicBezTo>
                  <a:cubicBezTo>
                    <a:pt x="176" y="82"/>
                    <a:pt x="184" y="81"/>
                    <a:pt x="200" y="78"/>
                  </a:cubicBezTo>
                  <a:cubicBezTo>
                    <a:pt x="201" y="78"/>
                    <a:pt x="205" y="77"/>
                    <a:pt x="207" y="76"/>
                  </a:cubicBezTo>
                  <a:close/>
                  <a:moveTo>
                    <a:pt x="175" y="80"/>
                  </a:moveTo>
                  <a:cubicBezTo>
                    <a:pt x="175" y="80"/>
                    <a:pt x="174" y="80"/>
                    <a:pt x="174" y="80"/>
                  </a:cubicBezTo>
                  <a:cubicBezTo>
                    <a:pt x="166" y="80"/>
                    <a:pt x="159" y="81"/>
                    <a:pt x="151" y="81"/>
                  </a:cubicBezTo>
                  <a:cubicBezTo>
                    <a:pt x="149" y="81"/>
                    <a:pt x="147" y="81"/>
                    <a:pt x="145" y="81"/>
                  </a:cubicBezTo>
                  <a:cubicBezTo>
                    <a:pt x="126" y="82"/>
                    <a:pt x="108" y="81"/>
                    <a:pt x="92" y="80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70" y="78"/>
                    <a:pt x="58" y="75"/>
                    <a:pt x="48" y="70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3" y="67"/>
                    <a:pt x="39" y="66"/>
                    <a:pt x="35" y="66"/>
                  </a:cubicBezTo>
                  <a:cubicBezTo>
                    <a:pt x="33" y="66"/>
                    <a:pt x="31" y="68"/>
                    <a:pt x="29" y="69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5" y="71"/>
                    <a:pt x="23" y="72"/>
                    <a:pt x="21" y="73"/>
                  </a:cubicBezTo>
                  <a:cubicBezTo>
                    <a:pt x="18" y="74"/>
                    <a:pt x="15" y="74"/>
                    <a:pt x="13" y="73"/>
                  </a:cubicBezTo>
                  <a:cubicBezTo>
                    <a:pt x="11" y="72"/>
                    <a:pt x="10" y="71"/>
                    <a:pt x="9" y="69"/>
                  </a:cubicBezTo>
                  <a:cubicBezTo>
                    <a:pt x="9" y="67"/>
                    <a:pt x="9" y="65"/>
                    <a:pt x="10" y="64"/>
                  </a:cubicBezTo>
                  <a:cubicBezTo>
                    <a:pt x="11" y="62"/>
                    <a:pt x="12" y="61"/>
                    <a:pt x="13" y="60"/>
                  </a:cubicBezTo>
                  <a:cubicBezTo>
                    <a:pt x="14" y="59"/>
                    <a:pt x="16" y="57"/>
                    <a:pt x="17" y="56"/>
                  </a:cubicBezTo>
                  <a:cubicBezTo>
                    <a:pt x="17" y="55"/>
                    <a:pt x="19" y="53"/>
                    <a:pt x="17" y="52"/>
                  </a:cubicBezTo>
                  <a:cubicBezTo>
                    <a:pt x="16" y="51"/>
                    <a:pt x="16" y="51"/>
                    <a:pt x="15" y="52"/>
                  </a:cubicBezTo>
                  <a:cubicBezTo>
                    <a:pt x="14" y="52"/>
                    <a:pt x="13" y="53"/>
                    <a:pt x="12" y="53"/>
                  </a:cubicBezTo>
                  <a:cubicBezTo>
                    <a:pt x="11" y="53"/>
                    <a:pt x="9" y="53"/>
                    <a:pt x="8" y="52"/>
                  </a:cubicBezTo>
                  <a:cubicBezTo>
                    <a:pt x="5" y="50"/>
                    <a:pt x="3" y="47"/>
                    <a:pt x="3" y="44"/>
                  </a:cubicBezTo>
                  <a:cubicBezTo>
                    <a:pt x="3" y="40"/>
                    <a:pt x="6" y="38"/>
                    <a:pt x="8" y="37"/>
                  </a:cubicBezTo>
                  <a:cubicBezTo>
                    <a:pt x="9" y="36"/>
                    <a:pt x="9" y="36"/>
                    <a:pt x="9" y="35"/>
                  </a:cubicBezTo>
                  <a:cubicBezTo>
                    <a:pt x="9" y="35"/>
                    <a:pt x="8" y="34"/>
                    <a:pt x="8" y="34"/>
                  </a:cubicBezTo>
                  <a:cubicBezTo>
                    <a:pt x="5" y="34"/>
                    <a:pt x="3" y="33"/>
                    <a:pt x="2" y="31"/>
                  </a:cubicBezTo>
                  <a:cubicBezTo>
                    <a:pt x="2" y="27"/>
                    <a:pt x="4" y="23"/>
                    <a:pt x="7" y="21"/>
                  </a:cubicBezTo>
                  <a:cubicBezTo>
                    <a:pt x="9" y="20"/>
                    <a:pt x="13" y="19"/>
                    <a:pt x="16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0"/>
                    <a:pt x="20" y="18"/>
                    <a:pt x="20" y="16"/>
                  </a:cubicBezTo>
                  <a:cubicBezTo>
                    <a:pt x="22" y="11"/>
                    <a:pt x="22" y="7"/>
                    <a:pt x="27" y="5"/>
                  </a:cubicBezTo>
                  <a:cubicBezTo>
                    <a:pt x="31" y="3"/>
                    <a:pt x="35" y="3"/>
                    <a:pt x="38" y="4"/>
                  </a:cubicBezTo>
                  <a:cubicBezTo>
                    <a:pt x="43" y="5"/>
                    <a:pt x="47" y="9"/>
                    <a:pt x="48" y="15"/>
                  </a:cubicBezTo>
                  <a:cubicBezTo>
                    <a:pt x="49" y="17"/>
                    <a:pt x="49" y="20"/>
                    <a:pt x="48" y="21"/>
                  </a:cubicBezTo>
                  <a:cubicBezTo>
                    <a:pt x="47" y="23"/>
                    <a:pt x="44" y="23"/>
                    <a:pt x="42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8" y="22"/>
                    <a:pt x="34" y="21"/>
                    <a:pt x="32" y="25"/>
                  </a:cubicBezTo>
                  <a:cubicBezTo>
                    <a:pt x="32" y="26"/>
                    <a:pt x="31" y="27"/>
                    <a:pt x="31" y="28"/>
                  </a:cubicBezTo>
                  <a:cubicBezTo>
                    <a:pt x="30" y="28"/>
                    <a:pt x="28" y="29"/>
                    <a:pt x="27" y="29"/>
                  </a:cubicBezTo>
                  <a:cubicBezTo>
                    <a:pt x="22" y="32"/>
                    <a:pt x="19" y="40"/>
                    <a:pt x="22" y="47"/>
                  </a:cubicBezTo>
                  <a:cubicBezTo>
                    <a:pt x="22" y="48"/>
                    <a:pt x="22" y="48"/>
                    <a:pt x="22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5" y="54"/>
                    <a:pt x="30" y="59"/>
                    <a:pt x="36" y="60"/>
                  </a:cubicBezTo>
                  <a:cubicBezTo>
                    <a:pt x="41" y="62"/>
                    <a:pt x="47" y="62"/>
                    <a:pt x="51" y="60"/>
                  </a:cubicBezTo>
                  <a:cubicBezTo>
                    <a:pt x="55" y="68"/>
                    <a:pt x="64" y="73"/>
                    <a:pt x="76" y="76"/>
                  </a:cubicBezTo>
                  <a:cubicBezTo>
                    <a:pt x="79" y="77"/>
                    <a:pt x="81" y="77"/>
                    <a:pt x="85" y="78"/>
                  </a:cubicBezTo>
                  <a:cubicBezTo>
                    <a:pt x="88" y="78"/>
                    <a:pt x="92" y="78"/>
                    <a:pt x="96" y="79"/>
                  </a:cubicBezTo>
                  <a:cubicBezTo>
                    <a:pt x="101" y="79"/>
                    <a:pt x="101" y="79"/>
                    <a:pt x="101" y="7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21" y="80"/>
                    <a:pt x="134" y="80"/>
                    <a:pt x="147" y="80"/>
                  </a:cubicBezTo>
                  <a:cubicBezTo>
                    <a:pt x="156" y="79"/>
                    <a:pt x="165" y="79"/>
                    <a:pt x="174" y="79"/>
                  </a:cubicBezTo>
                  <a:cubicBezTo>
                    <a:pt x="177" y="79"/>
                    <a:pt x="180" y="79"/>
                    <a:pt x="182" y="79"/>
                  </a:cubicBezTo>
                  <a:cubicBezTo>
                    <a:pt x="180" y="79"/>
                    <a:pt x="177" y="80"/>
                    <a:pt x="175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a:endParaRPr>
            </a:p>
          </p:txBody>
        </p:sp>
      </p:grpSp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制作  朝代表"/>
          <p:cNvPicPr>
            <a:picLocks noChangeAspect="1"/>
          </p:cNvPicPr>
          <p:nvPr/>
        </p:nvPicPr>
        <p:blipFill>
          <a:blip r:embed="rId1">
            <a:lum bright="18000" contrast="22000"/>
          </a:blip>
          <a:srcRect b="1944"/>
          <a:stretch>
            <a:fillRect/>
          </a:stretch>
        </p:blipFill>
        <p:spPr>
          <a:xfrm>
            <a:off x="1478280" y="0"/>
            <a:ext cx="10713720" cy="67246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0840" y="499110"/>
            <a:ext cx="736600" cy="6225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一、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铸</a:t>
            </a:r>
            <a:r>
              <a:rPr lang="zh-CN" altLang="en-US" sz="3600" b="1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中国古代文化辉煌</a:t>
            </a:r>
            <a:endParaRPr lang="zh-CN" altLang="en-US" sz="3600" b="1">
              <a:solidFill>
                <a:srgbClr val="0D57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632198" y="1326654"/>
            <a:ext cx="7940635" cy="39716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latin typeface="方正黄草简体" panose="02010601030101010101" pitchFamily="65" charset="-122"/>
                <a:ea typeface="方正黄草简体" panose="02010601030101010101" pitchFamily="65" charset="-122"/>
              </a:rPr>
              <a:t>此高斋寥阒，岁晏山深，景翳翳以斜度，风悄悄而乱吟。坐穷檐而后无朋，进一觞以孤斟。步前除以彳亍，荷藜杖于墙阴。蔚有寒梅，谁其封植？未绿叶而先葩，发青枝于宿枿，擢秀敷荣，冰玉一色。胡杂遝乎众草，又芜没于丛棘，匪王孙之见知，羌洁白其何极</a:t>
            </a:r>
            <a:r>
              <a:rPr lang="en-US" altLang="zh-CN" sz="2800">
                <a:solidFill>
                  <a:schemeClr val="tx1">
                    <a:lumMod val="95000"/>
                    <a:lumOff val="5000"/>
                    <a:alpha val="10000"/>
                  </a:schemeClr>
                </a:solidFill>
                <a:latin typeface="方正黄草简体" panose="02010601030101010101" pitchFamily="65" charset="-122"/>
                <a:ea typeface="方正黄草简体" panose="02010601030101010101" pitchFamily="65" charset="-122"/>
              </a:rPr>
              <a:t>?</a:t>
            </a:r>
            <a:endParaRPr lang="zh-CN" altLang="en-US" sz="2800">
              <a:solidFill>
                <a:schemeClr val="tx1">
                  <a:lumMod val="95000"/>
                  <a:lumOff val="5000"/>
                  <a:alpha val="10000"/>
                </a:schemeClr>
              </a:solidFill>
              <a:latin typeface="方正黄草简体" panose="02010601030101010101" pitchFamily="65" charset="-122"/>
              <a:ea typeface="方正黄草简体" panose="02010601030101010101" pitchFamily="65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7953" y="5298239"/>
            <a:ext cx="4343402" cy="1559488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4"/>
            </p:custDataLst>
          </p:nvPr>
        </p:nvSpPr>
        <p:spPr>
          <a:xfrm>
            <a:off x="876300" y="2124075"/>
            <a:ext cx="10502900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6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证</a:t>
            </a:r>
            <a:endParaRPr lang="zh-CN" altLang="en-US" sz="96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600">
                <a:solidFill>
                  <a:srgbClr val="0A4F60"/>
                </a:solidFill>
                <a:latin typeface="华文行楷" panose="02010800040101010101" charset="-122"/>
                <a:ea typeface="华文行楷" panose="02010800040101010101" charset="-122"/>
              </a:rPr>
              <a:t>中华文化源远流长</a:t>
            </a:r>
            <a:endParaRPr lang="zh-CN" altLang="en-US" sz="9600">
              <a:solidFill>
                <a:srgbClr val="0A4F6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6" name="Freeform 5"/>
          <p:cNvSpPr/>
          <p:nvPr>
            <p:custDataLst>
              <p:tags r:id="rId5"/>
            </p:custDataLst>
          </p:nvPr>
        </p:nvSpPr>
        <p:spPr bwMode="auto">
          <a:xfrm flipH="1">
            <a:off x="5883436" y="1723556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000"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</a:endParaRPr>
          </a:p>
        </p:txBody>
      </p:sp>
      <p:grpSp>
        <p:nvGrpSpPr>
          <p:cNvPr id="27" name="Group 4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 flipH="1">
            <a:off x="3127375" y="0"/>
            <a:ext cx="5655945" cy="1969770"/>
            <a:chOff x="3092" y="656"/>
            <a:chExt cx="1802" cy="627"/>
          </a:xfrm>
          <a:solidFill>
            <a:srgbClr val="C00000"/>
          </a:solidFill>
        </p:grpSpPr>
        <p:sp>
          <p:nvSpPr>
            <p:cNvPr id="28" name="Freeform 5"/>
            <p:cNvSpPr/>
            <p:nvPr>
              <p:custDataLst>
                <p:tags r:id="rId8"/>
              </p:custDataLst>
            </p:nvPr>
          </p:nvSpPr>
          <p:spPr bwMode="auto">
            <a:xfrm flipH="1">
              <a:off x="3802" y="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a:endParaRPr>
            </a:p>
          </p:txBody>
        </p:sp>
        <p:sp>
          <p:nvSpPr>
            <p:cNvPr id="29" name="Freeform 6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3404" y="656"/>
              <a:ext cx="1490" cy="525"/>
            </a:xfrm>
            <a:custGeom>
              <a:avLst/>
              <a:gdLst>
                <a:gd name="T0" fmla="*/ 241 w 382"/>
                <a:gd name="T1" fmla="*/ 91 h 133"/>
                <a:gd name="T2" fmla="*/ 193 w 382"/>
                <a:gd name="T3" fmla="*/ 50 h 133"/>
                <a:gd name="T4" fmla="*/ 215 w 382"/>
                <a:gd name="T5" fmla="*/ 70 h 133"/>
                <a:gd name="T6" fmla="*/ 229 w 382"/>
                <a:gd name="T7" fmla="*/ 42 h 133"/>
                <a:gd name="T8" fmla="*/ 219 w 382"/>
                <a:gd name="T9" fmla="*/ 23 h 133"/>
                <a:gd name="T10" fmla="*/ 172 w 382"/>
                <a:gd name="T11" fmla="*/ 18 h 133"/>
                <a:gd name="T12" fmla="*/ 130 w 382"/>
                <a:gd name="T13" fmla="*/ 32 h 133"/>
                <a:gd name="T14" fmla="*/ 143 w 382"/>
                <a:gd name="T15" fmla="*/ 22 h 133"/>
                <a:gd name="T16" fmla="*/ 103 w 382"/>
                <a:gd name="T17" fmla="*/ 18 h 133"/>
                <a:gd name="T18" fmla="*/ 72 w 382"/>
                <a:gd name="T19" fmla="*/ 18 h 133"/>
                <a:gd name="T20" fmla="*/ 46 w 382"/>
                <a:gd name="T21" fmla="*/ 35 h 133"/>
                <a:gd name="T22" fmla="*/ 15 w 382"/>
                <a:gd name="T23" fmla="*/ 68 h 133"/>
                <a:gd name="T24" fmla="*/ 14 w 382"/>
                <a:gd name="T25" fmla="*/ 108 h 133"/>
                <a:gd name="T26" fmla="*/ 57 w 382"/>
                <a:gd name="T27" fmla="*/ 121 h 133"/>
                <a:gd name="T28" fmla="*/ 140 w 382"/>
                <a:gd name="T29" fmla="*/ 123 h 133"/>
                <a:gd name="T30" fmla="*/ 168 w 382"/>
                <a:gd name="T31" fmla="*/ 119 h 133"/>
                <a:gd name="T32" fmla="*/ 75 w 382"/>
                <a:gd name="T33" fmla="*/ 122 h 133"/>
                <a:gd name="T34" fmla="*/ 51 w 382"/>
                <a:gd name="T35" fmla="*/ 117 h 133"/>
                <a:gd name="T36" fmla="*/ 23 w 382"/>
                <a:gd name="T37" fmla="*/ 124 h 133"/>
                <a:gd name="T38" fmla="*/ 4 w 382"/>
                <a:gd name="T39" fmla="*/ 96 h 133"/>
                <a:gd name="T40" fmla="*/ 19 w 382"/>
                <a:gd name="T41" fmla="*/ 59 h 133"/>
                <a:gd name="T42" fmla="*/ 35 w 382"/>
                <a:gd name="T43" fmla="*/ 36 h 133"/>
                <a:gd name="T44" fmla="*/ 69 w 382"/>
                <a:gd name="T45" fmla="*/ 18 h 133"/>
                <a:gd name="T46" fmla="*/ 95 w 382"/>
                <a:gd name="T47" fmla="*/ 19 h 133"/>
                <a:gd name="T48" fmla="*/ 141 w 382"/>
                <a:gd name="T49" fmla="*/ 16 h 133"/>
                <a:gd name="T50" fmla="*/ 119 w 382"/>
                <a:gd name="T51" fmla="*/ 24 h 133"/>
                <a:gd name="T52" fmla="*/ 158 w 382"/>
                <a:gd name="T53" fmla="*/ 15 h 133"/>
                <a:gd name="T54" fmla="*/ 166 w 382"/>
                <a:gd name="T55" fmla="*/ 36 h 133"/>
                <a:gd name="T56" fmla="*/ 158 w 382"/>
                <a:gd name="T57" fmla="*/ 48 h 133"/>
                <a:gd name="T58" fmla="*/ 158 w 382"/>
                <a:gd name="T59" fmla="*/ 67 h 133"/>
                <a:gd name="T60" fmla="*/ 142 w 382"/>
                <a:gd name="T61" fmla="*/ 77 h 133"/>
                <a:gd name="T62" fmla="*/ 123 w 382"/>
                <a:gd name="T63" fmla="*/ 37 h 133"/>
                <a:gd name="T64" fmla="*/ 123 w 382"/>
                <a:gd name="T65" fmla="*/ 61 h 133"/>
                <a:gd name="T66" fmla="*/ 102 w 382"/>
                <a:gd name="T67" fmla="*/ 72 h 133"/>
                <a:gd name="T68" fmla="*/ 79 w 382"/>
                <a:gd name="T69" fmla="*/ 69 h 133"/>
                <a:gd name="T70" fmla="*/ 49 w 382"/>
                <a:gd name="T71" fmla="*/ 90 h 133"/>
                <a:gd name="T72" fmla="*/ 128 w 382"/>
                <a:gd name="T73" fmla="*/ 117 h 133"/>
                <a:gd name="T74" fmla="*/ 127 w 382"/>
                <a:gd name="T75" fmla="*/ 114 h 133"/>
                <a:gd name="T76" fmla="*/ 50 w 382"/>
                <a:gd name="T77" fmla="*/ 67 h 133"/>
                <a:gd name="T78" fmla="*/ 74 w 382"/>
                <a:gd name="T79" fmla="*/ 70 h 133"/>
                <a:gd name="T80" fmla="*/ 102 w 382"/>
                <a:gd name="T81" fmla="*/ 74 h 133"/>
                <a:gd name="T82" fmla="*/ 125 w 382"/>
                <a:gd name="T83" fmla="*/ 59 h 133"/>
                <a:gd name="T84" fmla="*/ 123 w 382"/>
                <a:gd name="T85" fmla="*/ 40 h 133"/>
                <a:gd name="T86" fmla="*/ 159 w 382"/>
                <a:gd name="T87" fmla="*/ 77 h 133"/>
                <a:gd name="T88" fmla="*/ 200 w 382"/>
                <a:gd name="T89" fmla="*/ 103 h 133"/>
                <a:gd name="T90" fmla="*/ 230 w 382"/>
                <a:gd name="T91" fmla="*/ 104 h 133"/>
                <a:gd name="T92" fmla="*/ 259 w 382"/>
                <a:gd name="T93" fmla="*/ 106 h 133"/>
                <a:gd name="T94" fmla="*/ 382 w 382"/>
                <a:gd name="T95" fmla="*/ 97 h 133"/>
                <a:gd name="T96" fmla="*/ 315 w 382"/>
                <a:gd name="T97" fmla="*/ 97 h 133"/>
                <a:gd name="T98" fmla="*/ 244 w 382"/>
                <a:gd name="T99" fmla="*/ 113 h 133"/>
                <a:gd name="T100" fmla="*/ 219 w 382"/>
                <a:gd name="T101" fmla="*/ 109 h 133"/>
                <a:gd name="T102" fmla="*/ 189 w 382"/>
                <a:gd name="T103" fmla="*/ 92 h 133"/>
                <a:gd name="T104" fmla="*/ 161 w 382"/>
                <a:gd name="T105" fmla="*/ 66 h 133"/>
                <a:gd name="T106" fmla="*/ 156 w 382"/>
                <a:gd name="T107" fmla="*/ 41 h 133"/>
                <a:gd name="T108" fmla="*/ 174 w 382"/>
                <a:gd name="T109" fmla="*/ 31 h 133"/>
                <a:gd name="T110" fmla="*/ 211 w 382"/>
                <a:gd name="T111" fmla="*/ 26 h 133"/>
                <a:gd name="T112" fmla="*/ 220 w 382"/>
                <a:gd name="T113" fmla="*/ 43 h 133"/>
                <a:gd name="T114" fmla="*/ 226 w 382"/>
                <a:gd name="T115" fmla="*/ 64 h 133"/>
                <a:gd name="T116" fmla="*/ 194 w 382"/>
                <a:gd name="T117" fmla="*/ 58 h 133"/>
                <a:gd name="T118" fmla="*/ 200 w 382"/>
                <a:gd name="T119" fmla="*/ 86 h 133"/>
                <a:gd name="T120" fmla="*/ 359 w 382"/>
                <a:gd name="T121" fmla="*/ 94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82" h="133">
                  <a:moveTo>
                    <a:pt x="331" y="89"/>
                  </a:moveTo>
                  <a:cubicBezTo>
                    <a:pt x="322" y="89"/>
                    <a:pt x="313" y="89"/>
                    <a:pt x="304" y="90"/>
                  </a:cubicBezTo>
                  <a:cubicBezTo>
                    <a:pt x="300" y="90"/>
                    <a:pt x="296" y="90"/>
                    <a:pt x="292" y="90"/>
                  </a:cubicBezTo>
                  <a:cubicBezTo>
                    <a:pt x="281" y="91"/>
                    <a:pt x="270" y="92"/>
                    <a:pt x="259" y="92"/>
                  </a:cubicBezTo>
                  <a:cubicBezTo>
                    <a:pt x="253" y="92"/>
                    <a:pt x="247" y="91"/>
                    <a:pt x="241" y="91"/>
                  </a:cubicBezTo>
                  <a:cubicBezTo>
                    <a:pt x="224" y="89"/>
                    <a:pt x="212" y="87"/>
                    <a:pt x="201" y="83"/>
                  </a:cubicBezTo>
                  <a:cubicBezTo>
                    <a:pt x="191" y="79"/>
                    <a:pt x="179" y="74"/>
                    <a:pt x="177" y="64"/>
                  </a:cubicBezTo>
                  <a:cubicBezTo>
                    <a:pt x="176" y="59"/>
                    <a:pt x="178" y="53"/>
                    <a:pt x="183" y="50"/>
                  </a:cubicBezTo>
                  <a:cubicBezTo>
                    <a:pt x="185" y="49"/>
                    <a:pt x="189" y="47"/>
                    <a:pt x="191" y="48"/>
                  </a:cubicBezTo>
                  <a:cubicBezTo>
                    <a:pt x="192" y="48"/>
                    <a:pt x="193" y="49"/>
                    <a:pt x="193" y="50"/>
                  </a:cubicBezTo>
                  <a:cubicBezTo>
                    <a:pt x="194" y="52"/>
                    <a:pt x="193" y="55"/>
                    <a:pt x="192" y="57"/>
                  </a:cubicBezTo>
                  <a:cubicBezTo>
                    <a:pt x="191" y="59"/>
                    <a:pt x="191" y="61"/>
                    <a:pt x="191" y="62"/>
                  </a:cubicBezTo>
                  <a:cubicBezTo>
                    <a:pt x="190" y="67"/>
                    <a:pt x="192" y="71"/>
                    <a:pt x="195" y="74"/>
                  </a:cubicBezTo>
                  <a:cubicBezTo>
                    <a:pt x="198" y="77"/>
                    <a:pt x="202" y="78"/>
                    <a:pt x="207" y="77"/>
                  </a:cubicBezTo>
                  <a:cubicBezTo>
                    <a:pt x="211" y="76"/>
                    <a:pt x="215" y="73"/>
                    <a:pt x="215" y="70"/>
                  </a:cubicBezTo>
                  <a:cubicBezTo>
                    <a:pt x="216" y="65"/>
                    <a:pt x="220" y="65"/>
                    <a:pt x="226" y="66"/>
                  </a:cubicBezTo>
                  <a:cubicBezTo>
                    <a:pt x="230" y="67"/>
                    <a:pt x="235" y="67"/>
                    <a:pt x="238" y="65"/>
                  </a:cubicBezTo>
                  <a:cubicBezTo>
                    <a:pt x="242" y="61"/>
                    <a:pt x="244" y="56"/>
                    <a:pt x="243" y="52"/>
                  </a:cubicBezTo>
                  <a:cubicBezTo>
                    <a:pt x="242" y="47"/>
                    <a:pt x="238" y="44"/>
                    <a:pt x="234" y="43"/>
                  </a:cubicBezTo>
                  <a:cubicBezTo>
                    <a:pt x="233" y="42"/>
                    <a:pt x="231" y="42"/>
                    <a:pt x="229" y="42"/>
                  </a:cubicBezTo>
                  <a:cubicBezTo>
                    <a:pt x="227" y="42"/>
                    <a:pt x="223" y="43"/>
                    <a:pt x="222" y="42"/>
                  </a:cubicBezTo>
                  <a:cubicBezTo>
                    <a:pt x="221" y="41"/>
                    <a:pt x="222" y="39"/>
                    <a:pt x="223" y="37"/>
                  </a:cubicBezTo>
                  <a:cubicBezTo>
                    <a:pt x="224" y="34"/>
                    <a:pt x="224" y="34"/>
                    <a:pt x="224" y="34"/>
                  </a:cubicBezTo>
                  <a:cubicBezTo>
                    <a:pt x="225" y="31"/>
                    <a:pt x="225" y="29"/>
                    <a:pt x="224" y="27"/>
                  </a:cubicBezTo>
                  <a:cubicBezTo>
                    <a:pt x="223" y="25"/>
                    <a:pt x="222" y="24"/>
                    <a:pt x="219" y="23"/>
                  </a:cubicBezTo>
                  <a:cubicBezTo>
                    <a:pt x="216" y="22"/>
                    <a:pt x="213" y="23"/>
                    <a:pt x="211" y="24"/>
                  </a:cubicBezTo>
                  <a:cubicBezTo>
                    <a:pt x="207" y="24"/>
                    <a:pt x="204" y="25"/>
                    <a:pt x="201" y="22"/>
                  </a:cubicBezTo>
                  <a:cubicBezTo>
                    <a:pt x="200" y="21"/>
                    <a:pt x="199" y="20"/>
                    <a:pt x="198" y="19"/>
                  </a:cubicBezTo>
                  <a:cubicBezTo>
                    <a:pt x="196" y="15"/>
                    <a:pt x="193" y="12"/>
                    <a:pt x="188" y="11"/>
                  </a:cubicBezTo>
                  <a:cubicBezTo>
                    <a:pt x="181" y="11"/>
                    <a:pt x="176" y="14"/>
                    <a:pt x="172" y="18"/>
                  </a:cubicBezTo>
                  <a:cubicBezTo>
                    <a:pt x="168" y="14"/>
                    <a:pt x="162" y="12"/>
                    <a:pt x="158" y="12"/>
                  </a:cubicBezTo>
                  <a:cubicBezTo>
                    <a:pt x="155" y="13"/>
                    <a:pt x="152" y="14"/>
                    <a:pt x="150" y="16"/>
                  </a:cubicBezTo>
                  <a:cubicBezTo>
                    <a:pt x="148" y="19"/>
                    <a:pt x="147" y="21"/>
                    <a:pt x="146" y="24"/>
                  </a:cubicBezTo>
                  <a:cubicBezTo>
                    <a:pt x="145" y="26"/>
                    <a:pt x="144" y="29"/>
                    <a:pt x="142" y="31"/>
                  </a:cubicBezTo>
                  <a:cubicBezTo>
                    <a:pt x="140" y="33"/>
                    <a:pt x="136" y="34"/>
                    <a:pt x="130" y="32"/>
                  </a:cubicBezTo>
                  <a:cubicBezTo>
                    <a:pt x="127" y="31"/>
                    <a:pt x="121" y="28"/>
                    <a:pt x="121" y="24"/>
                  </a:cubicBezTo>
                  <a:cubicBezTo>
                    <a:pt x="121" y="22"/>
                    <a:pt x="123" y="20"/>
                    <a:pt x="124" y="20"/>
                  </a:cubicBezTo>
                  <a:cubicBezTo>
                    <a:pt x="125" y="20"/>
                    <a:pt x="125" y="20"/>
                    <a:pt x="125" y="21"/>
                  </a:cubicBezTo>
                  <a:cubicBezTo>
                    <a:pt x="126" y="23"/>
                    <a:pt x="128" y="28"/>
                    <a:pt x="134" y="29"/>
                  </a:cubicBezTo>
                  <a:cubicBezTo>
                    <a:pt x="138" y="30"/>
                    <a:pt x="142" y="27"/>
                    <a:pt x="143" y="22"/>
                  </a:cubicBezTo>
                  <a:cubicBezTo>
                    <a:pt x="143" y="20"/>
                    <a:pt x="144" y="17"/>
                    <a:pt x="143" y="15"/>
                  </a:cubicBezTo>
                  <a:cubicBezTo>
                    <a:pt x="141" y="8"/>
                    <a:pt x="132" y="0"/>
                    <a:pt x="125" y="0"/>
                  </a:cubicBezTo>
                  <a:cubicBezTo>
                    <a:pt x="119" y="0"/>
                    <a:pt x="113" y="1"/>
                    <a:pt x="110" y="7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08" y="13"/>
                    <a:pt x="106" y="17"/>
                    <a:pt x="103" y="18"/>
                  </a:cubicBezTo>
                  <a:cubicBezTo>
                    <a:pt x="101" y="18"/>
                    <a:pt x="99" y="17"/>
                    <a:pt x="96" y="16"/>
                  </a:cubicBezTo>
                  <a:cubicBezTo>
                    <a:pt x="93" y="15"/>
                    <a:pt x="90" y="14"/>
                    <a:pt x="87" y="15"/>
                  </a:cubicBezTo>
                  <a:cubicBezTo>
                    <a:pt x="85" y="15"/>
                    <a:pt x="83" y="17"/>
                    <a:pt x="81" y="18"/>
                  </a:cubicBezTo>
                  <a:cubicBezTo>
                    <a:pt x="79" y="20"/>
                    <a:pt x="76" y="22"/>
                    <a:pt x="74" y="21"/>
                  </a:cubicBezTo>
                  <a:cubicBezTo>
                    <a:pt x="73" y="21"/>
                    <a:pt x="72" y="19"/>
                    <a:pt x="72" y="18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68" y="11"/>
                    <a:pt x="61" y="7"/>
                    <a:pt x="54" y="9"/>
                  </a:cubicBezTo>
                  <a:cubicBezTo>
                    <a:pt x="50" y="11"/>
                    <a:pt x="48" y="15"/>
                    <a:pt x="47" y="22"/>
                  </a:cubicBezTo>
                  <a:cubicBezTo>
                    <a:pt x="47" y="23"/>
                    <a:pt x="48" y="24"/>
                    <a:pt x="48" y="26"/>
                  </a:cubicBezTo>
                  <a:cubicBezTo>
                    <a:pt x="48" y="29"/>
                    <a:pt x="49" y="33"/>
                    <a:pt x="46" y="35"/>
                  </a:cubicBezTo>
                  <a:cubicBezTo>
                    <a:pt x="44" y="37"/>
                    <a:pt x="40" y="35"/>
                    <a:pt x="36" y="33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5" y="29"/>
                    <a:pt x="19" y="31"/>
                    <a:pt x="15" y="36"/>
                  </a:cubicBezTo>
                  <a:cubicBezTo>
                    <a:pt x="12" y="42"/>
                    <a:pt x="12" y="52"/>
                    <a:pt x="17" y="57"/>
                  </a:cubicBezTo>
                  <a:cubicBezTo>
                    <a:pt x="14" y="60"/>
                    <a:pt x="14" y="63"/>
                    <a:pt x="15" y="68"/>
                  </a:cubicBezTo>
                  <a:cubicBezTo>
                    <a:pt x="15" y="70"/>
                    <a:pt x="15" y="72"/>
                    <a:pt x="14" y="74"/>
                  </a:cubicBezTo>
                  <a:cubicBezTo>
                    <a:pt x="13" y="75"/>
                    <a:pt x="12" y="76"/>
                    <a:pt x="10" y="77"/>
                  </a:cubicBezTo>
                  <a:cubicBezTo>
                    <a:pt x="9" y="77"/>
                    <a:pt x="7" y="78"/>
                    <a:pt x="6" y="79"/>
                  </a:cubicBezTo>
                  <a:cubicBezTo>
                    <a:pt x="1" y="83"/>
                    <a:pt x="0" y="91"/>
                    <a:pt x="2" y="97"/>
                  </a:cubicBezTo>
                  <a:cubicBezTo>
                    <a:pt x="4" y="102"/>
                    <a:pt x="8" y="106"/>
                    <a:pt x="14" y="108"/>
                  </a:cubicBezTo>
                  <a:cubicBezTo>
                    <a:pt x="15" y="108"/>
                    <a:pt x="17" y="109"/>
                    <a:pt x="19" y="109"/>
                  </a:cubicBezTo>
                  <a:cubicBezTo>
                    <a:pt x="17" y="115"/>
                    <a:pt x="18" y="121"/>
                    <a:pt x="20" y="125"/>
                  </a:cubicBezTo>
                  <a:cubicBezTo>
                    <a:pt x="24" y="131"/>
                    <a:pt x="31" y="133"/>
                    <a:pt x="38" y="132"/>
                  </a:cubicBezTo>
                  <a:cubicBezTo>
                    <a:pt x="45" y="131"/>
                    <a:pt x="52" y="126"/>
                    <a:pt x="54" y="119"/>
                  </a:cubicBezTo>
                  <a:cubicBezTo>
                    <a:pt x="55" y="119"/>
                    <a:pt x="56" y="120"/>
                    <a:pt x="57" y="121"/>
                  </a:cubicBezTo>
                  <a:cubicBezTo>
                    <a:pt x="61" y="123"/>
                    <a:pt x="65" y="126"/>
                    <a:pt x="72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9" y="124"/>
                    <a:pt x="82" y="124"/>
                    <a:pt x="86" y="125"/>
                  </a:cubicBezTo>
                  <a:cubicBezTo>
                    <a:pt x="102" y="131"/>
                    <a:pt x="118" y="128"/>
                    <a:pt x="133" y="125"/>
                  </a:cubicBezTo>
                  <a:cubicBezTo>
                    <a:pt x="140" y="123"/>
                    <a:pt x="140" y="123"/>
                    <a:pt x="140" y="123"/>
                  </a:cubicBezTo>
                  <a:cubicBezTo>
                    <a:pt x="146" y="122"/>
                    <a:pt x="152" y="121"/>
                    <a:pt x="158" y="120"/>
                  </a:cubicBezTo>
                  <a:cubicBezTo>
                    <a:pt x="160" y="120"/>
                    <a:pt x="162" y="120"/>
                    <a:pt x="163" y="120"/>
                  </a:cubicBezTo>
                  <a:cubicBezTo>
                    <a:pt x="166" y="120"/>
                    <a:pt x="169" y="120"/>
                    <a:pt x="172" y="119"/>
                  </a:cubicBezTo>
                  <a:cubicBezTo>
                    <a:pt x="173" y="119"/>
                    <a:pt x="175" y="120"/>
                    <a:pt x="174" y="119"/>
                  </a:cubicBezTo>
                  <a:cubicBezTo>
                    <a:pt x="173" y="119"/>
                    <a:pt x="168" y="119"/>
                    <a:pt x="168" y="119"/>
                  </a:cubicBezTo>
                  <a:cubicBezTo>
                    <a:pt x="159" y="118"/>
                    <a:pt x="150" y="119"/>
                    <a:pt x="142" y="121"/>
                  </a:cubicBezTo>
                  <a:cubicBezTo>
                    <a:pt x="139" y="121"/>
                    <a:pt x="137" y="122"/>
                    <a:pt x="134" y="122"/>
                  </a:cubicBezTo>
                  <a:cubicBezTo>
                    <a:pt x="122" y="124"/>
                    <a:pt x="110" y="127"/>
                    <a:pt x="97" y="125"/>
                  </a:cubicBezTo>
                  <a:cubicBezTo>
                    <a:pt x="94" y="125"/>
                    <a:pt x="90" y="124"/>
                    <a:pt x="87" y="123"/>
                  </a:cubicBezTo>
                  <a:cubicBezTo>
                    <a:pt x="83" y="121"/>
                    <a:pt x="79" y="122"/>
                    <a:pt x="75" y="122"/>
                  </a:cubicBezTo>
                  <a:cubicBezTo>
                    <a:pt x="71" y="123"/>
                    <a:pt x="71" y="123"/>
                    <a:pt x="71" y="123"/>
                  </a:cubicBezTo>
                  <a:cubicBezTo>
                    <a:pt x="66" y="123"/>
                    <a:pt x="63" y="121"/>
                    <a:pt x="59" y="118"/>
                  </a:cubicBezTo>
                  <a:cubicBezTo>
                    <a:pt x="57" y="117"/>
                    <a:pt x="55" y="116"/>
                    <a:pt x="54" y="115"/>
                  </a:cubicBezTo>
                  <a:cubicBezTo>
                    <a:pt x="53" y="115"/>
                    <a:pt x="52" y="115"/>
                    <a:pt x="52" y="115"/>
                  </a:cubicBezTo>
                  <a:cubicBezTo>
                    <a:pt x="51" y="115"/>
                    <a:pt x="51" y="117"/>
                    <a:pt x="51" y="117"/>
                  </a:cubicBezTo>
                  <a:cubicBezTo>
                    <a:pt x="51" y="118"/>
                    <a:pt x="51" y="119"/>
                    <a:pt x="51" y="119"/>
                  </a:cubicBezTo>
                  <a:cubicBezTo>
                    <a:pt x="50" y="121"/>
                    <a:pt x="50" y="122"/>
                    <a:pt x="49" y="123"/>
                  </a:cubicBezTo>
                  <a:cubicBezTo>
                    <a:pt x="47" y="125"/>
                    <a:pt x="45" y="127"/>
                    <a:pt x="42" y="128"/>
                  </a:cubicBezTo>
                  <a:cubicBezTo>
                    <a:pt x="41" y="129"/>
                    <a:pt x="39" y="129"/>
                    <a:pt x="38" y="129"/>
                  </a:cubicBezTo>
                  <a:cubicBezTo>
                    <a:pt x="31" y="131"/>
                    <a:pt x="26" y="129"/>
                    <a:pt x="23" y="124"/>
                  </a:cubicBezTo>
                  <a:cubicBezTo>
                    <a:pt x="21" y="121"/>
                    <a:pt x="20" y="117"/>
                    <a:pt x="21" y="114"/>
                  </a:cubicBezTo>
                  <a:cubicBezTo>
                    <a:pt x="21" y="112"/>
                    <a:pt x="22" y="110"/>
                    <a:pt x="22" y="108"/>
                  </a:cubicBezTo>
                  <a:cubicBezTo>
                    <a:pt x="22" y="107"/>
                    <a:pt x="21" y="106"/>
                    <a:pt x="19" y="106"/>
                  </a:cubicBezTo>
                  <a:cubicBezTo>
                    <a:pt x="18" y="106"/>
                    <a:pt x="16" y="106"/>
                    <a:pt x="15" y="105"/>
                  </a:cubicBezTo>
                  <a:cubicBezTo>
                    <a:pt x="10" y="104"/>
                    <a:pt x="6" y="100"/>
                    <a:pt x="4" y="96"/>
                  </a:cubicBezTo>
                  <a:cubicBezTo>
                    <a:pt x="3" y="91"/>
                    <a:pt x="4" y="84"/>
                    <a:pt x="8" y="81"/>
                  </a:cubicBezTo>
                  <a:cubicBezTo>
                    <a:pt x="9" y="80"/>
                    <a:pt x="10" y="80"/>
                    <a:pt x="11" y="79"/>
                  </a:cubicBezTo>
                  <a:cubicBezTo>
                    <a:pt x="13" y="78"/>
                    <a:pt x="15" y="77"/>
                    <a:pt x="16" y="76"/>
                  </a:cubicBezTo>
                  <a:cubicBezTo>
                    <a:pt x="18" y="73"/>
                    <a:pt x="18" y="70"/>
                    <a:pt x="17" y="67"/>
                  </a:cubicBezTo>
                  <a:cubicBezTo>
                    <a:pt x="17" y="65"/>
                    <a:pt x="17" y="61"/>
                    <a:pt x="19" y="59"/>
                  </a:cubicBezTo>
                  <a:cubicBezTo>
                    <a:pt x="22" y="57"/>
                    <a:pt x="17" y="54"/>
                    <a:pt x="16" y="52"/>
                  </a:cubicBezTo>
                  <a:cubicBezTo>
                    <a:pt x="15" y="49"/>
                    <a:pt x="15" y="46"/>
                    <a:pt x="16" y="43"/>
                  </a:cubicBezTo>
                  <a:cubicBezTo>
                    <a:pt x="16" y="41"/>
                    <a:pt x="17" y="39"/>
                    <a:pt x="18" y="38"/>
                  </a:cubicBezTo>
                  <a:cubicBezTo>
                    <a:pt x="21" y="33"/>
                    <a:pt x="26" y="32"/>
                    <a:pt x="33" y="35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7"/>
                    <a:pt x="44" y="40"/>
                    <a:pt x="48" y="37"/>
                  </a:cubicBezTo>
                  <a:cubicBezTo>
                    <a:pt x="51" y="34"/>
                    <a:pt x="51" y="29"/>
                    <a:pt x="50" y="25"/>
                  </a:cubicBezTo>
                  <a:cubicBezTo>
                    <a:pt x="50" y="24"/>
                    <a:pt x="50" y="23"/>
                    <a:pt x="50" y="22"/>
                  </a:cubicBezTo>
                  <a:cubicBezTo>
                    <a:pt x="50" y="18"/>
                    <a:pt x="51" y="13"/>
                    <a:pt x="55" y="12"/>
                  </a:cubicBezTo>
                  <a:cubicBezTo>
                    <a:pt x="60" y="10"/>
                    <a:pt x="66" y="14"/>
                    <a:pt x="69" y="18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70" y="21"/>
                    <a:pt x="71" y="23"/>
                    <a:pt x="73" y="23"/>
                  </a:cubicBezTo>
                  <a:cubicBezTo>
                    <a:pt x="76" y="25"/>
                    <a:pt x="80" y="22"/>
                    <a:pt x="83" y="20"/>
                  </a:cubicBezTo>
                  <a:cubicBezTo>
                    <a:pt x="85" y="19"/>
                    <a:pt x="86" y="18"/>
                    <a:pt x="88" y="17"/>
                  </a:cubicBezTo>
                  <a:cubicBezTo>
                    <a:pt x="90" y="17"/>
                    <a:pt x="92" y="18"/>
                    <a:pt x="95" y="19"/>
                  </a:cubicBezTo>
                  <a:cubicBezTo>
                    <a:pt x="98" y="20"/>
                    <a:pt x="101" y="21"/>
                    <a:pt x="104" y="20"/>
                  </a:cubicBezTo>
                  <a:cubicBezTo>
                    <a:pt x="108" y="19"/>
                    <a:pt x="110" y="14"/>
                    <a:pt x="111" y="11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5" y="4"/>
                    <a:pt x="118" y="2"/>
                    <a:pt x="125" y="2"/>
                  </a:cubicBezTo>
                  <a:cubicBezTo>
                    <a:pt x="131" y="2"/>
                    <a:pt x="139" y="10"/>
                    <a:pt x="141" y="16"/>
                  </a:cubicBezTo>
                  <a:cubicBezTo>
                    <a:pt x="141" y="18"/>
                    <a:pt x="141" y="20"/>
                    <a:pt x="141" y="21"/>
                  </a:cubicBezTo>
                  <a:cubicBezTo>
                    <a:pt x="140" y="24"/>
                    <a:pt x="137" y="27"/>
                    <a:pt x="134" y="27"/>
                  </a:cubicBezTo>
                  <a:cubicBezTo>
                    <a:pt x="131" y="26"/>
                    <a:pt x="129" y="24"/>
                    <a:pt x="128" y="20"/>
                  </a:cubicBezTo>
                  <a:cubicBezTo>
                    <a:pt x="127" y="17"/>
                    <a:pt x="125" y="17"/>
                    <a:pt x="124" y="17"/>
                  </a:cubicBezTo>
                  <a:cubicBezTo>
                    <a:pt x="121" y="17"/>
                    <a:pt x="119" y="21"/>
                    <a:pt x="119" y="24"/>
                  </a:cubicBezTo>
                  <a:cubicBezTo>
                    <a:pt x="118" y="29"/>
                    <a:pt x="124" y="33"/>
                    <a:pt x="130" y="34"/>
                  </a:cubicBezTo>
                  <a:cubicBezTo>
                    <a:pt x="136" y="36"/>
                    <a:pt x="141" y="36"/>
                    <a:pt x="144" y="33"/>
                  </a:cubicBezTo>
                  <a:cubicBezTo>
                    <a:pt x="147" y="30"/>
                    <a:pt x="148" y="27"/>
                    <a:pt x="149" y="25"/>
                  </a:cubicBezTo>
                  <a:cubicBezTo>
                    <a:pt x="149" y="22"/>
                    <a:pt x="150" y="20"/>
                    <a:pt x="152" y="18"/>
                  </a:cubicBezTo>
                  <a:cubicBezTo>
                    <a:pt x="153" y="16"/>
                    <a:pt x="156" y="15"/>
                    <a:pt x="158" y="15"/>
                  </a:cubicBezTo>
                  <a:cubicBezTo>
                    <a:pt x="162" y="15"/>
                    <a:pt x="167" y="17"/>
                    <a:pt x="170" y="20"/>
                  </a:cubicBezTo>
                  <a:cubicBezTo>
                    <a:pt x="170" y="20"/>
                    <a:pt x="171" y="20"/>
                    <a:pt x="171" y="20"/>
                  </a:cubicBezTo>
                  <a:cubicBezTo>
                    <a:pt x="171" y="21"/>
                    <a:pt x="171" y="21"/>
                    <a:pt x="172" y="22"/>
                  </a:cubicBezTo>
                  <a:cubicBezTo>
                    <a:pt x="173" y="25"/>
                    <a:pt x="172" y="28"/>
                    <a:pt x="172" y="30"/>
                  </a:cubicBezTo>
                  <a:cubicBezTo>
                    <a:pt x="170" y="36"/>
                    <a:pt x="168" y="37"/>
                    <a:pt x="166" y="36"/>
                  </a:cubicBezTo>
                  <a:cubicBezTo>
                    <a:pt x="165" y="36"/>
                    <a:pt x="164" y="36"/>
                    <a:pt x="163" y="35"/>
                  </a:cubicBezTo>
                  <a:cubicBezTo>
                    <a:pt x="161" y="34"/>
                    <a:pt x="158" y="33"/>
                    <a:pt x="156" y="34"/>
                  </a:cubicBezTo>
                  <a:cubicBezTo>
                    <a:pt x="155" y="35"/>
                    <a:pt x="154" y="35"/>
                    <a:pt x="154" y="37"/>
                  </a:cubicBezTo>
                  <a:cubicBezTo>
                    <a:pt x="153" y="39"/>
                    <a:pt x="153" y="41"/>
                    <a:pt x="154" y="42"/>
                  </a:cubicBezTo>
                  <a:cubicBezTo>
                    <a:pt x="155" y="44"/>
                    <a:pt x="156" y="46"/>
                    <a:pt x="158" y="48"/>
                  </a:cubicBezTo>
                  <a:cubicBezTo>
                    <a:pt x="160" y="50"/>
                    <a:pt x="160" y="50"/>
                    <a:pt x="160" y="50"/>
                  </a:cubicBezTo>
                  <a:cubicBezTo>
                    <a:pt x="162" y="51"/>
                    <a:pt x="164" y="54"/>
                    <a:pt x="165" y="56"/>
                  </a:cubicBezTo>
                  <a:cubicBezTo>
                    <a:pt x="165" y="58"/>
                    <a:pt x="163" y="59"/>
                    <a:pt x="162" y="61"/>
                  </a:cubicBezTo>
                  <a:cubicBezTo>
                    <a:pt x="160" y="62"/>
                    <a:pt x="159" y="63"/>
                    <a:pt x="158" y="65"/>
                  </a:cubicBezTo>
                  <a:cubicBezTo>
                    <a:pt x="158" y="66"/>
                    <a:pt x="158" y="67"/>
                    <a:pt x="158" y="67"/>
                  </a:cubicBezTo>
                  <a:cubicBezTo>
                    <a:pt x="158" y="68"/>
                    <a:pt x="158" y="69"/>
                    <a:pt x="158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6" y="78"/>
                    <a:pt x="154" y="80"/>
                    <a:pt x="151" y="80"/>
                  </a:cubicBezTo>
                  <a:cubicBezTo>
                    <a:pt x="148" y="80"/>
                    <a:pt x="144" y="79"/>
                    <a:pt x="142" y="77"/>
                  </a:cubicBezTo>
                  <a:cubicBezTo>
                    <a:pt x="141" y="76"/>
                    <a:pt x="139" y="74"/>
                    <a:pt x="139" y="71"/>
                  </a:cubicBezTo>
                  <a:cubicBezTo>
                    <a:pt x="139" y="68"/>
                    <a:pt x="140" y="65"/>
                    <a:pt x="142" y="63"/>
                  </a:cubicBezTo>
                  <a:cubicBezTo>
                    <a:pt x="142" y="62"/>
                    <a:pt x="143" y="61"/>
                    <a:pt x="145" y="61"/>
                  </a:cubicBezTo>
                  <a:cubicBezTo>
                    <a:pt x="147" y="60"/>
                    <a:pt x="148" y="60"/>
                    <a:pt x="147" y="57"/>
                  </a:cubicBezTo>
                  <a:cubicBezTo>
                    <a:pt x="146" y="46"/>
                    <a:pt x="137" y="39"/>
                    <a:pt x="123" y="37"/>
                  </a:cubicBezTo>
                  <a:cubicBezTo>
                    <a:pt x="115" y="37"/>
                    <a:pt x="108" y="39"/>
                    <a:pt x="103" y="44"/>
                  </a:cubicBezTo>
                  <a:cubicBezTo>
                    <a:pt x="101" y="47"/>
                    <a:pt x="100" y="49"/>
                    <a:pt x="100" y="51"/>
                  </a:cubicBezTo>
                  <a:cubicBezTo>
                    <a:pt x="100" y="53"/>
                    <a:pt x="102" y="55"/>
                    <a:pt x="104" y="56"/>
                  </a:cubicBezTo>
                  <a:cubicBezTo>
                    <a:pt x="107" y="57"/>
                    <a:pt x="110" y="57"/>
                    <a:pt x="113" y="58"/>
                  </a:cubicBezTo>
                  <a:cubicBezTo>
                    <a:pt x="117" y="58"/>
                    <a:pt x="121" y="59"/>
                    <a:pt x="123" y="61"/>
                  </a:cubicBezTo>
                  <a:cubicBezTo>
                    <a:pt x="125" y="62"/>
                    <a:pt x="126" y="64"/>
                    <a:pt x="126" y="66"/>
                  </a:cubicBezTo>
                  <a:cubicBezTo>
                    <a:pt x="125" y="69"/>
                    <a:pt x="123" y="72"/>
                    <a:pt x="120" y="73"/>
                  </a:cubicBezTo>
                  <a:cubicBezTo>
                    <a:pt x="118" y="75"/>
                    <a:pt x="115" y="75"/>
                    <a:pt x="112" y="74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07" y="72"/>
                    <a:pt x="104" y="71"/>
                    <a:pt x="102" y="72"/>
                  </a:cubicBezTo>
                  <a:cubicBezTo>
                    <a:pt x="96" y="72"/>
                    <a:pt x="95" y="76"/>
                    <a:pt x="94" y="79"/>
                  </a:cubicBezTo>
                  <a:cubicBezTo>
                    <a:pt x="93" y="81"/>
                    <a:pt x="93" y="83"/>
                    <a:pt x="91" y="84"/>
                  </a:cubicBezTo>
                  <a:cubicBezTo>
                    <a:pt x="88" y="88"/>
                    <a:pt x="81" y="89"/>
                    <a:pt x="77" y="86"/>
                  </a:cubicBezTo>
                  <a:cubicBezTo>
                    <a:pt x="72" y="82"/>
                    <a:pt x="73" y="76"/>
                    <a:pt x="77" y="72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2" y="66"/>
                    <a:pt x="85" y="63"/>
                    <a:pt x="85" y="59"/>
                  </a:cubicBezTo>
                  <a:cubicBezTo>
                    <a:pt x="85" y="57"/>
                    <a:pt x="84" y="56"/>
                    <a:pt x="82" y="54"/>
                  </a:cubicBezTo>
                  <a:cubicBezTo>
                    <a:pt x="77" y="50"/>
                    <a:pt x="69" y="50"/>
                    <a:pt x="63" y="52"/>
                  </a:cubicBezTo>
                  <a:cubicBezTo>
                    <a:pt x="56" y="54"/>
                    <a:pt x="51" y="59"/>
                    <a:pt x="48" y="66"/>
                  </a:cubicBezTo>
                  <a:cubicBezTo>
                    <a:pt x="45" y="74"/>
                    <a:pt x="45" y="83"/>
                    <a:pt x="49" y="90"/>
                  </a:cubicBezTo>
                  <a:cubicBezTo>
                    <a:pt x="58" y="104"/>
                    <a:pt x="75" y="109"/>
                    <a:pt x="88" y="112"/>
                  </a:cubicBezTo>
                  <a:cubicBezTo>
                    <a:pt x="94" y="113"/>
                    <a:pt x="94" y="113"/>
                    <a:pt x="94" y="113"/>
                  </a:cubicBezTo>
                  <a:cubicBezTo>
                    <a:pt x="100" y="114"/>
                    <a:pt x="100" y="114"/>
                    <a:pt x="100" y="114"/>
                  </a:cubicBezTo>
                  <a:cubicBezTo>
                    <a:pt x="109" y="116"/>
                    <a:pt x="117" y="117"/>
                    <a:pt x="127" y="117"/>
                  </a:cubicBezTo>
                  <a:cubicBezTo>
                    <a:pt x="128" y="117"/>
                    <a:pt x="128" y="117"/>
                    <a:pt x="128" y="117"/>
                  </a:cubicBezTo>
                  <a:cubicBezTo>
                    <a:pt x="144" y="117"/>
                    <a:pt x="162" y="115"/>
                    <a:pt x="178" y="117"/>
                  </a:cubicBezTo>
                  <a:cubicBezTo>
                    <a:pt x="183" y="117"/>
                    <a:pt x="192" y="118"/>
                    <a:pt x="193" y="119"/>
                  </a:cubicBezTo>
                  <a:cubicBezTo>
                    <a:pt x="190" y="117"/>
                    <a:pt x="183" y="116"/>
                    <a:pt x="178" y="116"/>
                  </a:cubicBezTo>
                  <a:cubicBezTo>
                    <a:pt x="161" y="113"/>
                    <a:pt x="144" y="114"/>
                    <a:pt x="128" y="114"/>
                  </a:cubicBezTo>
                  <a:cubicBezTo>
                    <a:pt x="127" y="114"/>
                    <a:pt x="127" y="114"/>
                    <a:pt x="127" y="114"/>
                  </a:cubicBezTo>
                  <a:cubicBezTo>
                    <a:pt x="118" y="114"/>
                    <a:pt x="109" y="114"/>
                    <a:pt x="101" y="112"/>
                  </a:cubicBezTo>
                  <a:cubicBezTo>
                    <a:pt x="95" y="111"/>
                    <a:pt x="95" y="111"/>
                    <a:pt x="95" y="111"/>
                  </a:cubicBezTo>
                  <a:cubicBezTo>
                    <a:pt x="88" y="109"/>
                    <a:pt x="88" y="109"/>
                    <a:pt x="88" y="109"/>
                  </a:cubicBezTo>
                  <a:cubicBezTo>
                    <a:pt x="75" y="106"/>
                    <a:pt x="59" y="102"/>
                    <a:pt x="51" y="88"/>
                  </a:cubicBezTo>
                  <a:cubicBezTo>
                    <a:pt x="48" y="82"/>
                    <a:pt x="48" y="74"/>
                    <a:pt x="50" y="67"/>
                  </a:cubicBezTo>
                  <a:cubicBezTo>
                    <a:pt x="53" y="61"/>
                    <a:pt x="58" y="56"/>
                    <a:pt x="64" y="54"/>
                  </a:cubicBezTo>
                  <a:cubicBezTo>
                    <a:pt x="69" y="52"/>
                    <a:pt x="77" y="53"/>
                    <a:pt x="80" y="56"/>
                  </a:cubicBezTo>
                  <a:cubicBezTo>
                    <a:pt x="82" y="57"/>
                    <a:pt x="82" y="58"/>
                    <a:pt x="82" y="59"/>
                  </a:cubicBezTo>
                  <a:cubicBezTo>
                    <a:pt x="82" y="62"/>
                    <a:pt x="80" y="65"/>
                    <a:pt x="77" y="67"/>
                  </a:cubicBezTo>
                  <a:cubicBezTo>
                    <a:pt x="74" y="70"/>
                    <a:pt x="74" y="70"/>
                    <a:pt x="74" y="70"/>
                  </a:cubicBezTo>
                  <a:cubicBezTo>
                    <a:pt x="71" y="75"/>
                    <a:pt x="69" y="83"/>
                    <a:pt x="75" y="87"/>
                  </a:cubicBezTo>
                  <a:cubicBezTo>
                    <a:pt x="80" y="92"/>
                    <a:pt x="88" y="91"/>
                    <a:pt x="93" y="86"/>
                  </a:cubicBezTo>
                  <a:cubicBezTo>
                    <a:pt x="95" y="84"/>
                    <a:pt x="96" y="82"/>
                    <a:pt x="96" y="80"/>
                  </a:cubicBezTo>
                  <a:cubicBezTo>
                    <a:pt x="97" y="77"/>
                    <a:pt x="98" y="75"/>
                    <a:pt x="102" y="74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4" y="74"/>
                    <a:pt x="106" y="75"/>
                    <a:pt x="108" y="76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5" y="77"/>
                    <a:pt x="118" y="78"/>
                    <a:pt x="122" y="76"/>
                  </a:cubicBezTo>
                  <a:cubicBezTo>
                    <a:pt x="125" y="73"/>
                    <a:pt x="128" y="70"/>
                    <a:pt x="128" y="66"/>
                  </a:cubicBezTo>
                  <a:cubicBezTo>
                    <a:pt x="128" y="63"/>
                    <a:pt x="127" y="61"/>
                    <a:pt x="125" y="59"/>
                  </a:cubicBezTo>
                  <a:cubicBezTo>
                    <a:pt x="122" y="56"/>
                    <a:pt x="117" y="56"/>
                    <a:pt x="113" y="55"/>
                  </a:cubicBezTo>
                  <a:cubicBezTo>
                    <a:pt x="110" y="55"/>
                    <a:pt x="108" y="55"/>
                    <a:pt x="105" y="53"/>
                  </a:cubicBezTo>
                  <a:cubicBezTo>
                    <a:pt x="104" y="53"/>
                    <a:pt x="103" y="52"/>
                    <a:pt x="103" y="51"/>
                  </a:cubicBezTo>
                  <a:cubicBezTo>
                    <a:pt x="102" y="50"/>
                    <a:pt x="103" y="48"/>
                    <a:pt x="105" y="46"/>
                  </a:cubicBezTo>
                  <a:cubicBezTo>
                    <a:pt x="109" y="41"/>
                    <a:pt x="116" y="39"/>
                    <a:pt x="123" y="40"/>
                  </a:cubicBezTo>
                  <a:cubicBezTo>
                    <a:pt x="136" y="41"/>
                    <a:pt x="144" y="48"/>
                    <a:pt x="145" y="58"/>
                  </a:cubicBezTo>
                  <a:cubicBezTo>
                    <a:pt x="139" y="60"/>
                    <a:pt x="137" y="64"/>
                    <a:pt x="137" y="71"/>
                  </a:cubicBezTo>
                  <a:cubicBezTo>
                    <a:pt x="137" y="74"/>
                    <a:pt x="138" y="77"/>
                    <a:pt x="140" y="79"/>
                  </a:cubicBezTo>
                  <a:cubicBezTo>
                    <a:pt x="143" y="82"/>
                    <a:pt x="147" y="83"/>
                    <a:pt x="151" y="83"/>
                  </a:cubicBezTo>
                  <a:cubicBezTo>
                    <a:pt x="155" y="82"/>
                    <a:pt x="157" y="81"/>
                    <a:pt x="159" y="77"/>
                  </a:cubicBezTo>
                  <a:cubicBezTo>
                    <a:pt x="162" y="82"/>
                    <a:pt x="167" y="86"/>
                    <a:pt x="170" y="87"/>
                  </a:cubicBezTo>
                  <a:cubicBezTo>
                    <a:pt x="174" y="90"/>
                    <a:pt x="178" y="92"/>
                    <a:pt x="184" y="94"/>
                  </a:cubicBezTo>
                  <a:cubicBezTo>
                    <a:pt x="188" y="95"/>
                    <a:pt x="188" y="95"/>
                    <a:pt x="188" y="95"/>
                  </a:cubicBezTo>
                  <a:cubicBezTo>
                    <a:pt x="192" y="95"/>
                    <a:pt x="195" y="96"/>
                    <a:pt x="197" y="98"/>
                  </a:cubicBezTo>
                  <a:cubicBezTo>
                    <a:pt x="199" y="99"/>
                    <a:pt x="199" y="101"/>
                    <a:pt x="200" y="103"/>
                  </a:cubicBezTo>
                  <a:cubicBezTo>
                    <a:pt x="200" y="106"/>
                    <a:pt x="200" y="106"/>
                    <a:pt x="200" y="106"/>
                  </a:cubicBezTo>
                  <a:cubicBezTo>
                    <a:pt x="202" y="109"/>
                    <a:pt x="204" y="112"/>
                    <a:pt x="208" y="113"/>
                  </a:cubicBezTo>
                  <a:cubicBezTo>
                    <a:pt x="212" y="114"/>
                    <a:pt x="217" y="114"/>
                    <a:pt x="220" y="112"/>
                  </a:cubicBezTo>
                  <a:cubicBezTo>
                    <a:pt x="222" y="111"/>
                    <a:pt x="223" y="109"/>
                    <a:pt x="224" y="108"/>
                  </a:cubicBezTo>
                  <a:cubicBezTo>
                    <a:pt x="226" y="106"/>
                    <a:pt x="228" y="104"/>
                    <a:pt x="230" y="104"/>
                  </a:cubicBezTo>
                  <a:cubicBezTo>
                    <a:pt x="232" y="104"/>
                    <a:pt x="234" y="104"/>
                    <a:pt x="236" y="106"/>
                  </a:cubicBezTo>
                  <a:cubicBezTo>
                    <a:pt x="237" y="107"/>
                    <a:pt x="237" y="108"/>
                    <a:pt x="238" y="109"/>
                  </a:cubicBezTo>
                  <a:cubicBezTo>
                    <a:pt x="239" y="111"/>
                    <a:pt x="240" y="114"/>
                    <a:pt x="242" y="115"/>
                  </a:cubicBezTo>
                  <a:cubicBezTo>
                    <a:pt x="245" y="116"/>
                    <a:pt x="247" y="116"/>
                    <a:pt x="249" y="116"/>
                  </a:cubicBezTo>
                  <a:cubicBezTo>
                    <a:pt x="253" y="114"/>
                    <a:pt x="257" y="110"/>
                    <a:pt x="259" y="106"/>
                  </a:cubicBezTo>
                  <a:cubicBezTo>
                    <a:pt x="261" y="101"/>
                    <a:pt x="265" y="100"/>
                    <a:pt x="273" y="101"/>
                  </a:cubicBezTo>
                  <a:cubicBezTo>
                    <a:pt x="278" y="101"/>
                    <a:pt x="283" y="102"/>
                    <a:pt x="289" y="102"/>
                  </a:cubicBezTo>
                  <a:cubicBezTo>
                    <a:pt x="298" y="102"/>
                    <a:pt x="307" y="100"/>
                    <a:pt x="316" y="99"/>
                  </a:cubicBezTo>
                  <a:cubicBezTo>
                    <a:pt x="322" y="98"/>
                    <a:pt x="329" y="97"/>
                    <a:pt x="335" y="97"/>
                  </a:cubicBezTo>
                  <a:cubicBezTo>
                    <a:pt x="351" y="95"/>
                    <a:pt x="366" y="95"/>
                    <a:pt x="382" y="97"/>
                  </a:cubicBezTo>
                  <a:cubicBezTo>
                    <a:pt x="376" y="95"/>
                    <a:pt x="373" y="94"/>
                    <a:pt x="369" y="94"/>
                  </a:cubicBezTo>
                  <a:cubicBezTo>
                    <a:pt x="361" y="92"/>
                    <a:pt x="354" y="91"/>
                    <a:pt x="346" y="90"/>
                  </a:cubicBezTo>
                  <a:cubicBezTo>
                    <a:pt x="341" y="90"/>
                    <a:pt x="336" y="89"/>
                    <a:pt x="331" y="89"/>
                  </a:cubicBezTo>
                  <a:close/>
                  <a:moveTo>
                    <a:pt x="335" y="94"/>
                  </a:moveTo>
                  <a:cubicBezTo>
                    <a:pt x="329" y="94"/>
                    <a:pt x="322" y="96"/>
                    <a:pt x="315" y="97"/>
                  </a:cubicBezTo>
                  <a:cubicBezTo>
                    <a:pt x="307" y="98"/>
                    <a:pt x="298" y="99"/>
                    <a:pt x="289" y="99"/>
                  </a:cubicBezTo>
                  <a:cubicBezTo>
                    <a:pt x="283" y="99"/>
                    <a:pt x="278" y="99"/>
                    <a:pt x="273" y="98"/>
                  </a:cubicBezTo>
                  <a:cubicBezTo>
                    <a:pt x="265" y="97"/>
                    <a:pt x="259" y="99"/>
                    <a:pt x="256" y="105"/>
                  </a:cubicBezTo>
                  <a:cubicBezTo>
                    <a:pt x="255" y="107"/>
                    <a:pt x="252" y="112"/>
                    <a:pt x="248" y="113"/>
                  </a:cubicBezTo>
                  <a:cubicBezTo>
                    <a:pt x="247" y="114"/>
                    <a:pt x="245" y="113"/>
                    <a:pt x="244" y="113"/>
                  </a:cubicBezTo>
                  <a:cubicBezTo>
                    <a:pt x="242" y="112"/>
                    <a:pt x="241" y="110"/>
                    <a:pt x="240" y="108"/>
                  </a:cubicBezTo>
                  <a:cubicBezTo>
                    <a:pt x="240" y="107"/>
                    <a:pt x="239" y="105"/>
                    <a:pt x="238" y="104"/>
                  </a:cubicBezTo>
                  <a:cubicBezTo>
                    <a:pt x="236" y="102"/>
                    <a:pt x="233" y="101"/>
                    <a:pt x="230" y="102"/>
                  </a:cubicBezTo>
                  <a:cubicBezTo>
                    <a:pt x="226" y="102"/>
                    <a:pt x="224" y="104"/>
                    <a:pt x="222" y="106"/>
                  </a:cubicBezTo>
                  <a:cubicBezTo>
                    <a:pt x="221" y="108"/>
                    <a:pt x="220" y="109"/>
                    <a:pt x="219" y="109"/>
                  </a:cubicBezTo>
                  <a:cubicBezTo>
                    <a:pt x="216" y="111"/>
                    <a:pt x="212" y="112"/>
                    <a:pt x="209" y="111"/>
                  </a:cubicBezTo>
                  <a:cubicBezTo>
                    <a:pt x="206" y="110"/>
                    <a:pt x="204" y="108"/>
                    <a:pt x="203" y="105"/>
                  </a:cubicBezTo>
                  <a:cubicBezTo>
                    <a:pt x="202" y="103"/>
                    <a:pt x="202" y="103"/>
                    <a:pt x="202" y="103"/>
                  </a:cubicBezTo>
                  <a:cubicBezTo>
                    <a:pt x="202" y="100"/>
                    <a:pt x="201" y="98"/>
                    <a:pt x="199" y="96"/>
                  </a:cubicBezTo>
                  <a:cubicBezTo>
                    <a:pt x="196" y="93"/>
                    <a:pt x="192" y="93"/>
                    <a:pt x="189" y="92"/>
                  </a:cubicBezTo>
                  <a:cubicBezTo>
                    <a:pt x="185" y="91"/>
                    <a:pt x="185" y="91"/>
                    <a:pt x="185" y="91"/>
                  </a:cubicBezTo>
                  <a:cubicBezTo>
                    <a:pt x="179" y="90"/>
                    <a:pt x="175" y="88"/>
                    <a:pt x="171" y="85"/>
                  </a:cubicBezTo>
                  <a:cubicBezTo>
                    <a:pt x="165" y="81"/>
                    <a:pt x="161" y="77"/>
                    <a:pt x="160" y="74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0" y="69"/>
                    <a:pt x="160" y="67"/>
                    <a:pt x="161" y="66"/>
                  </a:cubicBezTo>
                  <a:cubicBezTo>
                    <a:pt x="161" y="65"/>
                    <a:pt x="162" y="63"/>
                    <a:pt x="163" y="62"/>
                  </a:cubicBezTo>
                  <a:cubicBezTo>
                    <a:pt x="165" y="61"/>
                    <a:pt x="167" y="59"/>
                    <a:pt x="167" y="56"/>
                  </a:cubicBezTo>
                  <a:cubicBezTo>
                    <a:pt x="167" y="52"/>
                    <a:pt x="164" y="50"/>
                    <a:pt x="162" y="48"/>
                  </a:cubicBezTo>
                  <a:cubicBezTo>
                    <a:pt x="160" y="46"/>
                    <a:pt x="160" y="46"/>
                    <a:pt x="160" y="46"/>
                  </a:cubicBezTo>
                  <a:cubicBezTo>
                    <a:pt x="159" y="45"/>
                    <a:pt x="157" y="43"/>
                    <a:pt x="156" y="41"/>
                  </a:cubicBezTo>
                  <a:cubicBezTo>
                    <a:pt x="156" y="40"/>
                    <a:pt x="155" y="39"/>
                    <a:pt x="156" y="38"/>
                  </a:cubicBezTo>
                  <a:cubicBezTo>
                    <a:pt x="156" y="37"/>
                    <a:pt x="156" y="37"/>
                    <a:pt x="157" y="37"/>
                  </a:cubicBezTo>
                  <a:cubicBezTo>
                    <a:pt x="158" y="36"/>
                    <a:pt x="160" y="37"/>
                    <a:pt x="162" y="38"/>
                  </a:cubicBezTo>
                  <a:cubicBezTo>
                    <a:pt x="163" y="38"/>
                    <a:pt x="164" y="39"/>
                    <a:pt x="165" y="39"/>
                  </a:cubicBezTo>
                  <a:cubicBezTo>
                    <a:pt x="170" y="40"/>
                    <a:pt x="173" y="37"/>
                    <a:pt x="174" y="31"/>
                  </a:cubicBezTo>
                  <a:cubicBezTo>
                    <a:pt x="175" y="28"/>
                    <a:pt x="175" y="23"/>
                    <a:pt x="173" y="20"/>
                  </a:cubicBezTo>
                  <a:cubicBezTo>
                    <a:pt x="177" y="16"/>
                    <a:pt x="182" y="13"/>
                    <a:pt x="187" y="14"/>
                  </a:cubicBezTo>
                  <a:cubicBezTo>
                    <a:pt x="191" y="14"/>
                    <a:pt x="194" y="17"/>
                    <a:pt x="196" y="20"/>
                  </a:cubicBezTo>
                  <a:cubicBezTo>
                    <a:pt x="197" y="21"/>
                    <a:pt x="198" y="23"/>
                    <a:pt x="199" y="24"/>
                  </a:cubicBezTo>
                  <a:cubicBezTo>
                    <a:pt x="203" y="28"/>
                    <a:pt x="207" y="27"/>
                    <a:pt x="211" y="26"/>
                  </a:cubicBezTo>
                  <a:cubicBezTo>
                    <a:pt x="214" y="25"/>
                    <a:pt x="216" y="25"/>
                    <a:pt x="219" y="26"/>
                  </a:cubicBezTo>
                  <a:cubicBezTo>
                    <a:pt x="220" y="26"/>
                    <a:pt x="221" y="27"/>
                    <a:pt x="222" y="28"/>
                  </a:cubicBezTo>
                  <a:cubicBezTo>
                    <a:pt x="223" y="29"/>
                    <a:pt x="223" y="31"/>
                    <a:pt x="222" y="33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220" y="38"/>
                    <a:pt x="218" y="41"/>
                    <a:pt x="220" y="43"/>
                  </a:cubicBezTo>
                  <a:cubicBezTo>
                    <a:pt x="222" y="45"/>
                    <a:pt x="225" y="45"/>
                    <a:pt x="229" y="45"/>
                  </a:cubicBezTo>
                  <a:cubicBezTo>
                    <a:pt x="231" y="45"/>
                    <a:pt x="232" y="45"/>
                    <a:pt x="233" y="45"/>
                  </a:cubicBezTo>
                  <a:cubicBezTo>
                    <a:pt x="237" y="46"/>
                    <a:pt x="239" y="49"/>
                    <a:pt x="240" y="52"/>
                  </a:cubicBezTo>
                  <a:cubicBezTo>
                    <a:pt x="241" y="56"/>
                    <a:pt x="240" y="60"/>
                    <a:pt x="237" y="63"/>
                  </a:cubicBezTo>
                  <a:cubicBezTo>
                    <a:pt x="234" y="65"/>
                    <a:pt x="230" y="64"/>
                    <a:pt x="226" y="64"/>
                  </a:cubicBezTo>
                  <a:cubicBezTo>
                    <a:pt x="221" y="63"/>
                    <a:pt x="215" y="62"/>
                    <a:pt x="213" y="69"/>
                  </a:cubicBezTo>
                  <a:cubicBezTo>
                    <a:pt x="212" y="73"/>
                    <a:pt x="209" y="74"/>
                    <a:pt x="206" y="75"/>
                  </a:cubicBezTo>
                  <a:cubicBezTo>
                    <a:pt x="203" y="75"/>
                    <a:pt x="199" y="74"/>
                    <a:pt x="197" y="72"/>
                  </a:cubicBezTo>
                  <a:cubicBezTo>
                    <a:pt x="194" y="70"/>
                    <a:pt x="193" y="66"/>
                    <a:pt x="193" y="63"/>
                  </a:cubicBezTo>
                  <a:cubicBezTo>
                    <a:pt x="193" y="61"/>
                    <a:pt x="194" y="60"/>
                    <a:pt x="194" y="58"/>
                  </a:cubicBezTo>
                  <a:cubicBezTo>
                    <a:pt x="195" y="55"/>
                    <a:pt x="197" y="52"/>
                    <a:pt x="196" y="49"/>
                  </a:cubicBezTo>
                  <a:cubicBezTo>
                    <a:pt x="195" y="47"/>
                    <a:pt x="194" y="46"/>
                    <a:pt x="192" y="45"/>
                  </a:cubicBezTo>
                  <a:cubicBezTo>
                    <a:pt x="189" y="44"/>
                    <a:pt x="184" y="47"/>
                    <a:pt x="181" y="48"/>
                  </a:cubicBezTo>
                  <a:cubicBezTo>
                    <a:pt x="176" y="52"/>
                    <a:pt x="173" y="58"/>
                    <a:pt x="174" y="64"/>
                  </a:cubicBezTo>
                  <a:cubicBezTo>
                    <a:pt x="177" y="76"/>
                    <a:pt x="189" y="81"/>
                    <a:pt x="200" y="86"/>
                  </a:cubicBezTo>
                  <a:cubicBezTo>
                    <a:pt x="212" y="89"/>
                    <a:pt x="224" y="92"/>
                    <a:pt x="240" y="93"/>
                  </a:cubicBezTo>
                  <a:cubicBezTo>
                    <a:pt x="247" y="94"/>
                    <a:pt x="253" y="94"/>
                    <a:pt x="259" y="94"/>
                  </a:cubicBezTo>
                  <a:cubicBezTo>
                    <a:pt x="270" y="94"/>
                    <a:pt x="281" y="93"/>
                    <a:pt x="292" y="93"/>
                  </a:cubicBezTo>
                  <a:cubicBezTo>
                    <a:pt x="305" y="92"/>
                    <a:pt x="318" y="91"/>
                    <a:pt x="331" y="92"/>
                  </a:cubicBezTo>
                  <a:cubicBezTo>
                    <a:pt x="340" y="92"/>
                    <a:pt x="350" y="93"/>
                    <a:pt x="359" y="94"/>
                  </a:cubicBezTo>
                  <a:cubicBezTo>
                    <a:pt x="351" y="93"/>
                    <a:pt x="343" y="93"/>
                    <a:pt x="335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a:endParaRPr>
            </a:p>
          </p:txBody>
        </p:sp>
        <p:sp>
          <p:nvSpPr>
            <p:cNvPr id="30" name="Freeform 7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3092" y="952"/>
              <a:ext cx="807" cy="331"/>
            </a:xfrm>
            <a:custGeom>
              <a:avLst/>
              <a:gdLst>
                <a:gd name="T0" fmla="*/ 197 w 207"/>
                <a:gd name="T1" fmla="*/ 77 h 84"/>
                <a:gd name="T2" fmla="*/ 162 w 207"/>
                <a:gd name="T3" fmla="*/ 77 h 84"/>
                <a:gd name="T4" fmla="*/ 118 w 207"/>
                <a:gd name="T5" fmla="*/ 77 h 84"/>
                <a:gd name="T6" fmla="*/ 101 w 207"/>
                <a:gd name="T7" fmla="*/ 76 h 84"/>
                <a:gd name="T8" fmla="*/ 85 w 207"/>
                <a:gd name="T9" fmla="*/ 75 h 84"/>
                <a:gd name="T10" fmla="*/ 53 w 207"/>
                <a:gd name="T11" fmla="*/ 58 h 84"/>
                <a:gd name="T12" fmla="*/ 51 w 207"/>
                <a:gd name="T13" fmla="*/ 57 h 84"/>
                <a:gd name="T14" fmla="*/ 25 w 207"/>
                <a:gd name="T15" fmla="*/ 48 h 84"/>
                <a:gd name="T16" fmla="*/ 32 w 207"/>
                <a:gd name="T17" fmla="*/ 31 h 84"/>
                <a:gd name="T18" fmla="*/ 41 w 207"/>
                <a:gd name="T19" fmla="*/ 25 h 84"/>
                <a:gd name="T20" fmla="*/ 50 w 207"/>
                <a:gd name="T21" fmla="*/ 23 h 84"/>
                <a:gd name="T22" fmla="*/ 39 w 207"/>
                <a:gd name="T23" fmla="*/ 1 h 84"/>
                <a:gd name="T24" fmla="*/ 18 w 207"/>
                <a:gd name="T25" fmla="*/ 15 h 84"/>
                <a:gd name="T26" fmla="*/ 6 w 207"/>
                <a:gd name="T27" fmla="*/ 19 h 84"/>
                <a:gd name="T28" fmla="*/ 0 w 207"/>
                <a:gd name="T29" fmla="*/ 31 h 84"/>
                <a:gd name="T30" fmla="*/ 0 w 207"/>
                <a:gd name="T31" fmla="*/ 44 h 84"/>
                <a:gd name="T32" fmla="*/ 6 w 207"/>
                <a:gd name="T33" fmla="*/ 54 h 84"/>
                <a:gd name="T34" fmla="*/ 11 w 207"/>
                <a:gd name="T35" fmla="*/ 58 h 84"/>
                <a:gd name="T36" fmla="*/ 7 w 207"/>
                <a:gd name="T37" fmla="*/ 70 h 84"/>
                <a:gd name="T38" fmla="*/ 29 w 207"/>
                <a:gd name="T39" fmla="*/ 72 h 84"/>
                <a:gd name="T40" fmla="*/ 45 w 207"/>
                <a:gd name="T41" fmla="*/ 71 h 84"/>
                <a:gd name="T42" fmla="*/ 83 w 207"/>
                <a:gd name="T43" fmla="*/ 82 h 84"/>
                <a:gd name="T44" fmla="*/ 145 w 207"/>
                <a:gd name="T45" fmla="*/ 84 h 84"/>
                <a:gd name="T46" fmla="*/ 200 w 207"/>
                <a:gd name="T47" fmla="*/ 78 h 84"/>
                <a:gd name="T48" fmla="*/ 175 w 207"/>
                <a:gd name="T49" fmla="*/ 80 h 84"/>
                <a:gd name="T50" fmla="*/ 151 w 207"/>
                <a:gd name="T51" fmla="*/ 81 h 84"/>
                <a:gd name="T52" fmla="*/ 92 w 207"/>
                <a:gd name="T53" fmla="*/ 80 h 84"/>
                <a:gd name="T54" fmla="*/ 48 w 207"/>
                <a:gd name="T55" fmla="*/ 70 h 84"/>
                <a:gd name="T56" fmla="*/ 35 w 207"/>
                <a:gd name="T57" fmla="*/ 66 h 84"/>
                <a:gd name="T58" fmla="*/ 28 w 207"/>
                <a:gd name="T59" fmla="*/ 70 h 84"/>
                <a:gd name="T60" fmla="*/ 21 w 207"/>
                <a:gd name="T61" fmla="*/ 73 h 84"/>
                <a:gd name="T62" fmla="*/ 9 w 207"/>
                <a:gd name="T63" fmla="*/ 69 h 84"/>
                <a:gd name="T64" fmla="*/ 13 w 207"/>
                <a:gd name="T65" fmla="*/ 60 h 84"/>
                <a:gd name="T66" fmla="*/ 17 w 207"/>
                <a:gd name="T67" fmla="*/ 52 h 84"/>
                <a:gd name="T68" fmla="*/ 12 w 207"/>
                <a:gd name="T69" fmla="*/ 53 h 84"/>
                <a:gd name="T70" fmla="*/ 3 w 207"/>
                <a:gd name="T71" fmla="*/ 44 h 84"/>
                <a:gd name="T72" fmla="*/ 9 w 207"/>
                <a:gd name="T73" fmla="*/ 35 h 84"/>
                <a:gd name="T74" fmla="*/ 2 w 207"/>
                <a:gd name="T75" fmla="*/ 31 h 84"/>
                <a:gd name="T76" fmla="*/ 16 w 207"/>
                <a:gd name="T77" fmla="*/ 23 h 84"/>
                <a:gd name="T78" fmla="*/ 18 w 207"/>
                <a:gd name="T79" fmla="*/ 23 h 84"/>
                <a:gd name="T80" fmla="*/ 27 w 207"/>
                <a:gd name="T81" fmla="*/ 5 h 84"/>
                <a:gd name="T82" fmla="*/ 48 w 207"/>
                <a:gd name="T83" fmla="*/ 15 h 84"/>
                <a:gd name="T84" fmla="*/ 42 w 207"/>
                <a:gd name="T85" fmla="*/ 22 h 84"/>
                <a:gd name="T86" fmla="*/ 32 w 207"/>
                <a:gd name="T87" fmla="*/ 25 h 84"/>
                <a:gd name="T88" fmla="*/ 27 w 207"/>
                <a:gd name="T89" fmla="*/ 29 h 84"/>
                <a:gd name="T90" fmla="*/ 22 w 207"/>
                <a:gd name="T91" fmla="*/ 49 h 84"/>
                <a:gd name="T92" fmla="*/ 36 w 207"/>
                <a:gd name="T93" fmla="*/ 60 h 84"/>
                <a:gd name="T94" fmla="*/ 76 w 207"/>
                <a:gd name="T95" fmla="*/ 76 h 84"/>
                <a:gd name="T96" fmla="*/ 96 w 207"/>
                <a:gd name="T97" fmla="*/ 79 h 84"/>
                <a:gd name="T98" fmla="*/ 108 w 207"/>
                <a:gd name="T99" fmla="*/ 79 h 84"/>
                <a:gd name="T100" fmla="*/ 174 w 207"/>
                <a:gd name="T101" fmla="*/ 79 h 84"/>
                <a:gd name="T102" fmla="*/ 175 w 207"/>
                <a:gd name="T103" fmla="*/ 8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6" h="84">
                  <a:moveTo>
                    <a:pt x="207" y="76"/>
                  </a:moveTo>
                  <a:cubicBezTo>
                    <a:pt x="202" y="77"/>
                    <a:pt x="199" y="77"/>
                    <a:pt x="197" y="77"/>
                  </a:cubicBezTo>
                  <a:cubicBezTo>
                    <a:pt x="191" y="77"/>
                    <a:pt x="186" y="77"/>
                    <a:pt x="180" y="77"/>
                  </a:cubicBezTo>
                  <a:cubicBezTo>
                    <a:pt x="174" y="77"/>
                    <a:pt x="168" y="77"/>
                    <a:pt x="162" y="77"/>
                  </a:cubicBezTo>
                  <a:cubicBezTo>
                    <a:pt x="151" y="77"/>
                    <a:pt x="139" y="77"/>
                    <a:pt x="127" y="77"/>
                  </a:cubicBezTo>
                  <a:cubicBezTo>
                    <a:pt x="124" y="78"/>
                    <a:pt x="121" y="78"/>
                    <a:pt x="118" y="77"/>
                  </a:cubicBezTo>
                  <a:cubicBezTo>
                    <a:pt x="114" y="77"/>
                    <a:pt x="111" y="77"/>
                    <a:pt x="108" y="77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2" y="76"/>
                    <a:pt x="89" y="76"/>
                    <a:pt x="85" y="75"/>
                  </a:cubicBezTo>
                  <a:cubicBezTo>
                    <a:pt x="82" y="75"/>
                    <a:pt x="79" y="74"/>
                    <a:pt x="76" y="74"/>
                  </a:cubicBezTo>
                  <a:cubicBezTo>
                    <a:pt x="64" y="71"/>
                    <a:pt x="57" y="66"/>
                    <a:pt x="53" y="58"/>
                  </a:cubicBezTo>
                  <a:cubicBezTo>
                    <a:pt x="53" y="58"/>
                    <a:pt x="53" y="57"/>
                    <a:pt x="52" y="57"/>
                  </a:cubicBezTo>
                  <a:cubicBezTo>
                    <a:pt x="52" y="57"/>
                    <a:pt x="52" y="57"/>
                    <a:pt x="51" y="57"/>
                  </a:cubicBezTo>
                  <a:cubicBezTo>
                    <a:pt x="47" y="59"/>
                    <a:pt x="42" y="60"/>
                    <a:pt x="37" y="58"/>
                  </a:cubicBezTo>
                  <a:cubicBezTo>
                    <a:pt x="31" y="56"/>
                    <a:pt x="27" y="53"/>
                    <a:pt x="25" y="48"/>
                  </a:cubicBezTo>
                  <a:cubicBezTo>
                    <a:pt x="22" y="42"/>
                    <a:pt x="24" y="34"/>
                    <a:pt x="28" y="31"/>
                  </a:cubicBezTo>
                  <a:cubicBezTo>
                    <a:pt x="30" y="30"/>
                    <a:pt x="31" y="31"/>
                    <a:pt x="32" y="31"/>
                  </a:cubicBezTo>
                  <a:cubicBezTo>
                    <a:pt x="35" y="31"/>
                    <a:pt x="34" y="28"/>
                    <a:pt x="35" y="26"/>
                  </a:cubicBezTo>
                  <a:cubicBezTo>
                    <a:pt x="36" y="24"/>
                    <a:pt x="38" y="24"/>
                    <a:pt x="41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4" y="25"/>
                    <a:pt x="48" y="26"/>
                    <a:pt x="50" y="23"/>
                  </a:cubicBezTo>
                  <a:cubicBezTo>
                    <a:pt x="52" y="20"/>
                    <a:pt x="51" y="15"/>
                    <a:pt x="51" y="14"/>
                  </a:cubicBezTo>
                  <a:cubicBezTo>
                    <a:pt x="49" y="8"/>
                    <a:pt x="45" y="3"/>
                    <a:pt x="39" y="1"/>
                  </a:cubicBezTo>
                  <a:cubicBezTo>
                    <a:pt x="35" y="0"/>
                    <a:pt x="30" y="0"/>
                    <a:pt x="26" y="2"/>
                  </a:cubicBezTo>
                  <a:cubicBezTo>
                    <a:pt x="20" y="5"/>
                    <a:pt x="19" y="10"/>
                    <a:pt x="18" y="15"/>
                  </a:cubicBezTo>
                  <a:cubicBezTo>
                    <a:pt x="18" y="17"/>
                    <a:pt x="17" y="18"/>
                    <a:pt x="17" y="20"/>
                  </a:cubicBezTo>
                  <a:cubicBezTo>
                    <a:pt x="13" y="17"/>
                    <a:pt x="9" y="17"/>
                    <a:pt x="6" y="19"/>
                  </a:cubicBezTo>
                  <a:cubicBezTo>
                    <a:pt x="2" y="21"/>
                    <a:pt x="0" y="25"/>
                    <a:pt x="0" y="29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4"/>
                    <a:pt x="2" y="35"/>
                    <a:pt x="5" y="36"/>
                  </a:cubicBezTo>
                  <a:cubicBezTo>
                    <a:pt x="2" y="38"/>
                    <a:pt x="1" y="41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3" y="52"/>
                    <a:pt x="6" y="54"/>
                  </a:cubicBezTo>
                  <a:cubicBezTo>
                    <a:pt x="9" y="55"/>
                    <a:pt x="12" y="56"/>
                    <a:pt x="14" y="55"/>
                  </a:cubicBezTo>
                  <a:cubicBezTo>
                    <a:pt x="13" y="56"/>
                    <a:pt x="12" y="57"/>
                    <a:pt x="11" y="58"/>
                  </a:cubicBezTo>
                  <a:cubicBezTo>
                    <a:pt x="10" y="60"/>
                    <a:pt x="9" y="61"/>
                    <a:pt x="8" y="62"/>
                  </a:cubicBezTo>
                  <a:cubicBezTo>
                    <a:pt x="6" y="64"/>
                    <a:pt x="6" y="67"/>
                    <a:pt x="7" y="70"/>
                  </a:cubicBezTo>
                  <a:cubicBezTo>
                    <a:pt x="7" y="72"/>
                    <a:pt x="9" y="74"/>
                    <a:pt x="11" y="75"/>
                  </a:cubicBezTo>
                  <a:cubicBezTo>
                    <a:pt x="17" y="78"/>
                    <a:pt x="24" y="75"/>
                    <a:pt x="29" y="72"/>
                  </a:cubicBezTo>
                  <a:cubicBezTo>
                    <a:pt x="31" y="70"/>
                    <a:pt x="34" y="69"/>
                    <a:pt x="36" y="69"/>
                  </a:cubicBezTo>
                  <a:cubicBezTo>
                    <a:pt x="39" y="68"/>
                    <a:pt x="42" y="70"/>
                    <a:pt x="45" y="71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57" y="77"/>
                    <a:pt x="70" y="80"/>
                    <a:pt x="83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108" y="84"/>
                    <a:pt x="126" y="84"/>
                    <a:pt x="145" y="84"/>
                  </a:cubicBezTo>
                  <a:cubicBezTo>
                    <a:pt x="151" y="84"/>
                    <a:pt x="157" y="83"/>
                    <a:pt x="163" y="83"/>
                  </a:cubicBezTo>
                  <a:cubicBezTo>
                    <a:pt x="176" y="82"/>
                    <a:pt x="184" y="81"/>
                    <a:pt x="200" y="78"/>
                  </a:cubicBezTo>
                  <a:cubicBezTo>
                    <a:pt x="201" y="78"/>
                    <a:pt x="205" y="77"/>
                    <a:pt x="207" y="76"/>
                  </a:cubicBezTo>
                  <a:close/>
                  <a:moveTo>
                    <a:pt x="175" y="80"/>
                  </a:moveTo>
                  <a:cubicBezTo>
                    <a:pt x="175" y="80"/>
                    <a:pt x="174" y="80"/>
                    <a:pt x="174" y="80"/>
                  </a:cubicBezTo>
                  <a:cubicBezTo>
                    <a:pt x="166" y="80"/>
                    <a:pt x="159" y="81"/>
                    <a:pt x="151" y="81"/>
                  </a:cubicBezTo>
                  <a:cubicBezTo>
                    <a:pt x="149" y="81"/>
                    <a:pt x="147" y="81"/>
                    <a:pt x="145" y="81"/>
                  </a:cubicBezTo>
                  <a:cubicBezTo>
                    <a:pt x="126" y="82"/>
                    <a:pt x="108" y="81"/>
                    <a:pt x="92" y="80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70" y="78"/>
                    <a:pt x="58" y="75"/>
                    <a:pt x="48" y="70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3" y="67"/>
                    <a:pt x="39" y="66"/>
                    <a:pt x="35" y="66"/>
                  </a:cubicBezTo>
                  <a:cubicBezTo>
                    <a:pt x="33" y="66"/>
                    <a:pt x="31" y="68"/>
                    <a:pt x="29" y="69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5" y="71"/>
                    <a:pt x="23" y="72"/>
                    <a:pt x="21" y="73"/>
                  </a:cubicBezTo>
                  <a:cubicBezTo>
                    <a:pt x="18" y="74"/>
                    <a:pt x="15" y="74"/>
                    <a:pt x="13" y="73"/>
                  </a:cubicBezTo>
                  <a:cubicBezTo>
                    <a:pt x="11" y="72"/>
                    <a:pt x="10" y="71"/>
                    <a:pt x="9" y="69"/>
                  </a:cubicBezTo>
                  <a:cubicBezTo>
                    <a:pt x="9" y="67"/>
                    <a:pt x="9" y="65"/>
                    <a:pt x="10" y="64"/>
                  </a:cubicBezTo>
                  <a:cubicBezTo>
                    <a:pt x="11" y="62"/>
                    <a:pt x="12" y="61"/>
                    <a:pt x="13" y="60"/>
                  </a:cubicBezTo>
                  <a:cubicBezTo>
                    <a:pt x="14" y="59"/>
                    <a:pt x="16" y="57"/>
                    <a:pt x="17" y="56"/>
                  </a:cubicBezTo>
                  <a:cubicBezTo>
                    <a:pt x="17" y="55"/>
                    <a:pt x="19" y="53"/>
                    <a:pt x="17" y="52"/>
                  </a:cubicBezTo>
                  <a:cubicBezTo>
                    <a:pt x="16" y="51"/>
                    <a:pt x="16" y="51"/>
                    <a:pt x="15" y="52"/>
                  </a:cubicBezTo>
                  <a:cubicBezTo>
                    <a:pt x="14" y="52"/>
                    <a:pt x="13" y="53"/>
                    <a:pt x="12" y="53"/>
                  </a:cubicBezTo>
                  <a:cubicBezTo>
                    <a:pt x="11" y="53"/>
                    <a:pt x="9" y="53"/>
                    <a:pt x="8" y="52"/>
                  </a:cubicBezTo>
                  <a:cubicBezTo>
                    <a:pt x="5" y="50"/>
                    <a:pt x="3" y="47"/>
                    <a:pt x="3" y="44"/>
                  </a:cubicBezTo>
                  <a:cubicBezTo>
                    <a:pt x="3" y="40"/>
                    <a:pt x="6" y="38"/>
                    <a:pt x="8" y="37"/>
                  </a:cubicBezTo>
                  <a:cubicBezTo>
                    <a:pt x="9" y="36"/>
                    <a:pt x="9" y="36"/>
                    <a:pt x="9" y="35"/>
                  </a:cubicBezTo>
                  <a:cubicBezTo>
                    <a:pt x="9" y="35"/>
                    <a:pt x="8" y="34"/>
                    <a:pt x="8" y="34"/>
                  </a:cubicBezTo>
                  <a:cubicBezTo>
                    <a:pt x="5" y="34"/>
                    <a:pt x="3" y="33"/>
                    <a:pt x="2" y="31"/>
                  </a:cubicBezTo>
                  <a:cubicBezTo>
                    <a:pt x="2" y="27"/>
                    <a:pt x="4" y="23"/>
                    <a:pt x="7" y="21"/>
                  </a:cubicBezTo>
                  <a:cubicBezTo>
                    <a:pt x="9" y="20"/>
                    <a:pt x="13" y="19"/>
                    <a:pt x="16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0"/>
                    <a:pt x="20" y="18"/>
                    <a:pt x="20" y="16"/>
                  </a:cubicBezTo>
                  <a:cubicBezTo>
                    <a:pt x="22" y="11"/>
                    <a:pt x="22" y="7"/>
                    <a:pt x="27" y="5"/>
                  </a:cubicBezTo>
                  <a:cubicBezTo>
                    <a:pt x="31" y="3"/>
                    <a:pt x="35" y="3"/>
                    <a:pt x="38" y="4"/>
                  </a:cubicBezTo>
                  <a:cubicBezTo>
                    <a:pt x="43" y="5"/>
                    <a:pt x="47" y="9"/>
                    <a:pt x="48" y="15"/>
                  </a:cubicBezTo>
                  <a:cubicBezTo>
                    <a:pt x="49" y="17"/>
                    <a:pt x="49" y="20"/>
                    <a:pt x="48" y="21"/>
                  </a:cubicBezTo>
                  <a:cubicBezTo>
                    <a:pt x="47" y="23"/>
                    <a:pt x="44" y="23"/>
                    <a:pt x="42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8" y="22"/>
                    <a:pt x="34" y="21"/>
                    <a:pt x="32" y="25"/>
                  </a:cubicBezTo>
                  <a:cubicBezTo>
                    <a:pt x="32" y="26"/>
                    <a:pt x="31" y="27"/>
                    <a:pt x="31" y="28"/>
                  </a:cubicBezTo>
                  <a:cubicBezTo>
                    <a:pt x="30" y="28"/>
                    <a:pt x="28" y="29"/>
                    <a:pt x="27" y="29"/>
                  </a:cubicBezTo>
                  <a:cubicBezTo>
                    <a:pt x="22" y="32"/>
                    <a:pt x="19" y="40"/>
                    <a:pt x="22" y="47"/>
                  </a:cubicBezTo>
                  <a:cubicBezTo>
                    <a:pt x="22" y="48"/>
                    <a:pt x="22" y="48"/>
                    <a:pt x="22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5" y="54"/>
                    <a:pt x="30" y="59"/>
                    <a:pt x="36" y="60"/>
                  </a:cubicBezTo>
                  <a:cubicBezTo>
                    <a:pt x="41" y="62"/>
                    <a:pt x="47" y="62"/>
                    <a:pt x="51" y="60"/>
                  </a:cubicBezTo>
                  <a:cubicBezTo>
                    <a:pt x="55" y="68"/>
                    <a:pt x="64" y="73"/>
                    <a:pt x="76" y="76"/>
                  </a:cubicBezTo>
                  <a:cubicBezTo>
                    <a:pt x="79" y="77"/>
                    <a:pt x="81" y="77"/>
                    <a:pt x="85" y="78"/>
                  </a:cubicBezTo>
                  <a:cubicBezTo>
                    <a:pt x="88" y="78"/>
                    <a:pt x="92" y="78"/>
                    <a:pt x="96" y="79"/>
                  </a:cubicBezTo>
                  <a:cubicBezTo>
                    <a:pt x="101" y="79"/>
                    <a:pt x="101" y="79"/>
                    <a:pt x="101" y="7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21" y="80"/>
                    <a:pt x="134" y="80"/>
                    <a:pt x="147" y="80"/>
                  </a:cubicBezTo>
                  <a:cubicBezTo>
                    <a:pt x="156" y="79"/>
                    <a:pt x="165" y="79"/>
                    <a:pt x="174" y="79"/>
                  </a:cubicBezTo>
                  <a:cubicBezTo>
                    <a:pt x="177" y="79"/>
                    <a:pt x="180" y="79"/>
                    <a:pt x="182" y="79"/>
                  </a:cubicBezTo>
                  <a:cubicBezTo>
                    <a:pt x="180" y="79"/>
                    <a:pt x="177" y="80"/>
                    <a:pt x="175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a:blip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34501273165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biLevel thresh="75000"/>
          </a:blip>
          <a:srcRect l="3367" t="2799" r="4694"/>
          <a:stretch>
            <a:fillRect/>
          </a:stretch>
        </p:blipFill>
        <p:spPr bwMode="auto">
          <a:xfrm>
            <a:off x="281827" y="2093291"/>
            <a:ext cx="3488988" cy="3331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1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89611" y="2102148"/>
            <a:ext cx="7678271" cy="333141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  <a:miter lim="800000"/>
          </a:ln>
        </p:spPr>
        <p:txBody>
          <a:bodyPr wrap="square" lIns="105013" tIns="52507" rIns="105013" bIns="52507">
            <a:spAutoFit/>
          </a:bodyPr>
          <a:lstStyle/>
          <a:p>
            <a:pPr marL="571500" indent="-571500" defTabSz="1176020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文字：是文化的基本载体，记载了文化发展的历史轨迹和丰富成果。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571500" indent="-571500" defTabSz="1176020">
              <a:lnSpc>
                <a:spcPct val="150000"/>
              </a:lnSpc>
              <a:buFont typeface="Wingdings" panose="05000000000000000000" pitchFamily="2" charset="2"/>
              <a:buChar char="n"/>
              <a:defRPr/>
            </a:pPr>
            <a:r>
              <a:rPr lang="zh-CN" altLang="en-US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文字的发明，使人类文明得以传承，标志着人类进入文明时代。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413960" y="250767"/>
            <a:ext cx="2303067" cy="1082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0D5759"/>
              </a:solidFill>
            </a:endParaRPr>
          </a:p>
        </p:txBody>
      </p:sp>
      <p:sp>
        <p:nvSpPr>
          <p:cNvPr id="13" name="矩形 1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035642" y="407980"/>
            <a:ext cx="1198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文字</a:t>
            </a:r>
            <a:endParaRPr lang="zh-CN" altLang="en-US" sz="4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6"/>
            </p:custDataLst>
          </p:nvPr>
        </p:nvCxnSpPr>
        <p:spPr>
          <a:xfrm>
            <a:off x="1785940" y="1021506"/>
            <a:ext cx="1620000" cy="0"/>
          </a:xfrm>
          <a:prstGeom prst="line">
            <a:avLst/>
          </a:prstGeom>
          <a:ln w="57150" cmpd="thinThick">
            <a:solidFill>
              <a:srgbClr val="363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378460" y="1333500"/>
            <a:ext cx="11342370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3200" b="1">
                <a:solidFill>
                  <a:srgbClr val="0A4F6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为什么文化的起源只追溯到殷周？</a:t>
            </a:r>
            <a:endParaRPr lang="zh-CN" altLang="en-US" sz="3200" b="1">
              <a:solidFill>
                <a:srgbClr val="0A4F60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14"/>
          <p:cNvSpPr txBox="1"/>
          <p:nvPr>
            <p:custDataLst>
              <p:tags r:id="rId1"/>
            </p:custDataLst>
          </p:nvPr>
        </p:nvSpPr>
        <p:spPr>
          <a:xfrm>
            <a:off x="310515" y="196215"/>
            <a:ext cx="8372475" cy="621030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3600" b="1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证</a:t>
            </a:r>
            <a:r>
              <a:rPr lang="zh-CN" altLang="en-US" sz="3600" b="1">
                <a:solidFill>
                  <a:srgbClr val="0D57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中华文化源远流长</a:t>
            </a:r>
            <a:endParaRPr lang="zh-CN" altLang="en-US" sz="3600" b="1">
              <a:solidFill>
                <a:srgbClr val="CE393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18000"/>
          </a:blip>
          <a:stretch>
            <a:fillRect/>
          </a:stretch>
        </p:blipFill>
        <p:spPr>
          <a:xfrm>
            <a:off x="401320" y="3935730"/>
            <a:ext cx="1724025" cy="1737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grayscl/>
            <a:lum bright="54000" contrast="84000"/>
          </a:blip>
          <a:srcRect l="18730" t="14448" r="18396" b="14859"/>
          <a:stretch>
            <a:fillRect/>
          </a:stretch>
        </p:blipFill>
        <p:spPr>
          <a:xfrm>
            <a:off x="3193415" y="4004310"/>
            <a:ext cx="1217295" cy="17379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72972" t="44647" r="12428" b="39472"/>
          <a:stretch>
            <a:fillRect/>
          </a:stretch>
        </p:blipFill>
        <p:spPr>
          <a:xfrm>
            <a:off x="10117455" y="4053205"/>
            <a:ext cx="1124585" cy="164020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8"/>
          <a:srcRect r="74300" b="14972"/>
          <a:stretch>
            <a:fillRect/>
          </a:stretch>
        </p:blipFill>
        <p:spPr>
          <a:xfrm>
            <a:off x="5372735" y="1167765"/>
            <a:ext cx="1446530" cy="1771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8"/>
          <a:srcRect l="25491" t="5177" r="48019" b="24953"/>
          <a:stretch>
            <a:fillRect/>
          </a:stretch>
        </p:blipFill>
        <p:spPr>
          <a:xfrm>
            <a:off x="7400290" y="1256030"/>
            <a:ext cx="1631315" cy="1594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9"/>
          <a:srcRect l="34885" t="16065" r="54515" b="60148"/>
          <a:stretch>
            <a:fillRect/>
          </a:stretch>
        </p:blipFill>
        <p:spPr>
          <a:xfrm>
            <a:off x="3096895" y="1337310"/>
            <a:ext cx="1109345" cy="1431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9"/>
          <a:srcRect l="33398" t="59209" r="51650" b="14251"/>
          <a:stretch>
            <a:fillRect/>
          </a:stretch>
        </p:blipFill>
        <p:spPr>
          <a:xfrm>
            <a:off x="7466965" y="4095750"/>
            <a:ext cx="1564640" cy="159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10"/>
          <a:srcRect r="74451" b="25289"/>
          <a:stretch>
            <a:fillRect/>
          </a:stretch>
        </p:blipFill>
        <p:spPr>
          <a:xfrm>
            <a:off x="5668010" y="4167505"/>
            <a:ext cx="842010" cy="12738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11"/>
          <a:srcRect l="34278" t="2075" r="34175" b="52800"/>
          <a:stretch>
            <a:fillRect/>
          </a:stretch>
        </p:blipFill>
        <p:spPr>
          <a:xfrm>
            <a:off x="10022205" y="1256030"/>
            <a:ext cx="1365885" cy="1356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/>
        </p:nvPicPr>
        <p:blipFill>
          <a:blip r:embed="rId12"/>
          <a:stretch>
            <a:fillRect/>
          </a:stretch>
        </p:blipFill>
        <p:spPr>
          <a:xfrm>
            <a:off x="476885" y="1297305"/>
            <a:ext cx="1505585" cy="1471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AS_UNIQUEID" val="608"/>
</p:tagLst>
</file>

<file path=ppt/tags/tag10.xml><?xml version="1.0" encoding="utf-8"?>
<p:tagLst xmlns:p="http://schemas.openxmlformats.org/presentationml/2006/main">
  <p:tag name="AS_UNIQUEID" val="619"/>
</p:tagLst>
</file>

<file path=ppt/tags/tag100.xml><?xml version="1.0" encoding="utf-8"?>
<p:tagLst xmlns:p="http://schemas.openxmlformats.org/presentationml/2006/main">
  <p:tag name="AS_UNIQUEID" val="694"/>
</p:tagLst>
</file>

<file path=ppt/tags/tag101.xml><?xml version="1.0" encoding="utf-8"?>
<p:tagLst xmlns:p="http://schemas.openxmlformats.org/presentationml/2006/main">
  <p:tag name="AS_UNIQUEID" val="695"/>
</p:tagLst>
</file>

<file path=ppt/tags/tag102.xml><?xml version="1.0" encoding="utf-8"?>
<p:tagLst xmlns:p="http://schemas.openxmlformats.org/presentationml/2006/main">
  <p:tag name="AS_UNIQUEID" val="696"/>
</p:tagLst>
</file>

<file path=ppt/tags/tag103.xml><?xml version="1.0" encoding="utf-8"?>
<p:tagLst xmlns:p="http://schemas.openxmlformats.org/presentationml/2006/main">
  <p:tag name="AS_UNIQUEID" val="697"/>
</p:tagLst>
</file>

<file path=ppt/tags/tag104.xml><?xml version="1.0" encoding="utf-8"?>
<p:tagLst xmlns:p="http://schemas.openxmlformats.org/presentationml/2006/main">
  <p:tag name="AS_UNIQUEID" val="698"/>
</p:tagLst>
</file>

<file path=ppt/tags/tag105.xml><?xml version="1.0" encoding="utf-8"?>
<p:tagLst xmlns:p="http://schemas.openxmlformats.org/presentationml/2006/main">
  <p:tag name="AS_UNIQUEID" val="699"/>
</p:tagLst>
</file>

<file path=ppt/tags/tag106.xml><?xml version="1.0" encoding="utf-8"?>
<p:tagLst xmlns:p="http://schemas.openxmlformats.org/presentationml/2006/main">
  <p:tag name="AS_UNIQUEID" val="700"/>
</p:tagLst>
</file>

<file path=ppt/tags/tag107.xml><?xml version="1.0" encoding="utf-8"?>
<p:tagLst xmlns:p="http://schemas.openxmlformats.org/presentationml/2006/main">
  <p:tag name="AS_UNIQUEID" val="701"/>
</p:tagLst>
</file>

<file path=ppt/tags/tag108.xml><?xml version="1.0" encoding="utf-8"?>
<p:tagLst xmlns:p="http://schemas.openxmlformats.org/presentationml/2006/main">
  <p:tag name="AS_UNIQUEID" val="702"/>
</p:tagLst>
</file>

<file path=ppt/tags/tag109.xml><?xml version="1.0" encoding="utf-8"?>
<p:tagLst xmlns:p="http://schemas.openxmlformats.org/presentationml/2006/main">
  <p:tag name="AS_UNIQUEID" val="703"/>
</p:tagLst>
</file>

<file path=ppt/tags/tag11.xml><?xml version="1.0" encoding="utf-8"?>
<p:tagLst xmlns:p="http://schemas.openxmlformats.org/presentationml/2006/main">
  <p:tag name="AS_UNIQUEID" val="621"/>
</p:tagLst>
</file>

<file path=ppt/tags/tag110.xml><?xml version="1.0" encoding="utf-8"?>
<p:tagLst xmlns:p="http://schemas.openxmlformats.org/presentationml/2006/main">
  <p:tag name="AS_UNIQUEID" val="704"/>
</p:tagLst>
</file>

<file path=ppt/tags/tag111.xml><?xml version="1.0" encoding="utf-8"?>
<p:tagLst xmlns:p="http://schemas.openxmlformats.org/presentationml/2006/main">
  <p:tag name="AS_UNIQUEID" val="705"/>
</p:tagLst>
</file>

<file path=ppt/tags/tag112.xml><?xml version="1.0" encoding="utf-8"?>
<p:tagLst xmlns:p="http://schemas.openxmlformats.org/presentationml/2006/main">
  <p:tag name="AS_UNIQUEID" val="706"/>
</p:tagLst>
</file>

<file path=ppt/tags/tag113.xml><?xml version="1.0" encoding="utf-8"?>
<p:tagLst xmlns:p="http://schemas.openxmlformats.org/presentationml/2006/main">
  <p:tag name="AS_UNIQUEID" val="707"/>
</p:tagLst>
</file>

<file path=ppt/tags/tag114.xml><?xml version="1.0" encoding="utf-8"?>
<p:tagLst xmlns:p="http://schemas.openxmlformats.org/presentationml/2006/main">
  <p:tag name="AS_UNIQUEID" val="708"/>
</p:tagLst>
</file>

<file path=ppt/tags/tag115.xml><?xml version="1.0" encoding="utf-8"?>
<p:tagLst xmlns:p="http://schemas.openxmlformats.org/presentationml/2006/main">
  <p:tag name="AS_UNIQUEID" val="709"/>
</p:tagLst>
</file>

<file path=ppt/tags/tag116.xml><?xml version="1.0" encoding="utf-8"?>
<p:tagLst xmlns:p="http://schemas.openxmlformats.org/presentationml/2006/main">
  <p:tag name="AS_UNIQUEID" val="710"/>
</p:tagLst>
</file>

<file path=ppt/tags/tag117.xml><?xml version="1.0" encoding="utf-8"?>
<p:tagLst xmlns:p="http://schemas.openxmlformats.org/presentationml/2006/main">
  <p:tag name="AS_UNIQUEID" val="711"/>
</p:tagLst>
</file>

<file path=ppt/tags/tag118.xml><?xml version="1.0" encoding="utf-8"?>
<p:tagLst xmlns:p="http://schemas.openxmlformats.org/presentationml/2006/main">
  <p:tag name="AS_UNIQUEID" val="712"/>
</p:tagLst>
</file>

<file path=ppt/tags/tag119.xml><?xml version="1.0" encoding="utf-8"?>
<p:tagLst xmlns:p="http://schemas.openxmlformats.org/presentationml/2006/main">
  <p:tag name="AS_UNIQUEID" val="713"/>
</p:tagLst>
</file>

<file path=ppt/tags/tag12.xml><?xml version="1.0" encoding="utf-8"?>
<p:tagLst xmlns:p="http://schemas.openxmlformats.org/presentationml/2006/main">
  <p:tag name="AS_UNIQUEID" val="622"/>
</p:tagLst>
</file>

<file path=ppt/tags/tag120.xml><?xml version="1.0" encoding="utf-8"?>
<p:tagLst xmlns:p="http://schemas.openxmlformats.org/presentationml/2006/main">
  <p:tag name="AS_UNIQUEID" val="762"/>
</p:tagLst>
</file>

<file path=ppt/tags/tag121.xml><?xml version="1.0" encoding="utf-8"?>
<p:tagLst xmlns:p="http://schemas.openxmlformats.org/presentationml/2006/main">
  <p:tag name="AS_UNIQUEID" val="763"/>
</p:tagLst>
</file>

<file path=ppt/tags/tag122.xml><?xml version="1.0" encoding="utf-8"?>
<p:tagLst xmlns:p="http://schemas.openxmlformats.org/presentationml/2006/main">
  <p:tag name="AS_UNIQUEID" val="764"/>
</p:tagLst>
</file>

<file path=ppt/tags/tag123.xml><?xml version="1.0" encoding="utf-8"?>
<p:tagLst xmlns:p="http://schemas.openxmlformats.org/presentationml/2006/main">
  <p:tag name="AS_UNIQUEID" val="765"/>
</p:tagLst>
</file>

<file path=ppt/tags/tag124.xml><?xml version="1.0" encoding="utf-8"?>
<p:tagLst xmlns:p="http://schemas.openxmlformats.org/presentationml/2006/main">
  <p:tag name="AS_UNIQUEID" val="766"/>
</p:tagLst>
</file>

<file path=ppt/tags/tag125.xml><?xml version="1.0" encoding="utf-8"?>
<p:tagLst xmlns:p="http://schemas.openxmlformats.org/presentationml/2006/main">
  <p:tag name="AS_UNIQUEID" val="767"/>
</p:tagLst>
</file>

<file path=ppt/tags/tag126.xml><?xml version="1.0" encoding="utf-8"?>
<p:tagLst xmlns:p="http://schemas.openxmlformats.org/presentationml/2006/main">
  <p:tag name="AS_UNIQUEID" val="768"/>
</p:tagLst>
</file>

<file path=ppt/tags/tag127.xml><?xml version="1.0" encoding="utf-8"?>
<p:tagLst xmlns:p="http://schemas.openxmlformats.org/presentationml/2006/main">
  <p:tag name="AS_UNIQUEID" val="769"/>
</p:tagLst>
</file>

<file path=ppt/tags/tag128.xml><?xml version="1.0" encoding="utf-8"?>
<p:tagLst xmlns:p="http://schemas.openxmlformats.org/presentationml/2006/main">
  <p:tag name="AS_UNIQUEID" val="758"/>
</p:tagLst>
</file>

<file path=ppt/tags/tag129.xml><?xml version="1.0" encoding="utf-8"?>
<p:tagLst xmlns:p="http://schemas.openxmlformats.org/presentationml/2006/main">
  <p:tag name="AS_UNIQUEID" val="759"/>
</p:tagLst>
</file>

<file path=ppt/tags/tag13.xml><?xml version="1.0" encoding="utf-8"?>
<p:tagLst xmlns:p="http://schemas.openxmlformats.org/presentationml/2006/main">
  <p:tag name="AS_UNIQUEID" val="623"/>
</p:tagLst>
</file>

<file path=ppt/tags/tag130.xml><?xml version="1.0" encoding="utf-8"?>
<p:tagLst xmlns:p="http://schemas.openxmlformats.org/presentationml/2006/main">
  <p:tag name="AS_UNIQUEID" val="760"/>
</p:tagLst>
</file>

<file path=ppt/tags/tag131.xml><?xml version="1.0" encoding="utf-8"?>
<p:tagLst xmlns:p="http://schemas.openxmlformats.org/presentationml/2006/main">
  <p:tag name="AS_UNIQUEID" val="823"/>
</p:tagLst>
</file>

<file path=ppt/tags/tag132.xml><?xml version="1.0" encoding="utf-8"?>
<p:tagLst xmlns:p="http://schemas.openxmlformats.org/presentationml/2006/main">
  <p:tag name="AS_UNIQUEID" val="824"/>
</p:tagLst>
</file>

<file path=ppt/tags/tag133.xml><?xml version="1.0" encoding="utf-8"?>
<p:tagLst xmlns:p="http://schemas.openxmlformats.org/presentationml/2006/main">
  <p:tag name="AS_UNIQUEID" val="825"/>
</p:tagLst>
</file>

<file path=ppt/tags/tag134.xml><?xml version="1.0" encoding="utf-8"?>
<p:tagLst xmlns:p="http://schemas.openxmlformats.org/presentationml/2006/main">
  <p:tag name="AS_UNIQUEID" val="826"/>
</p:tagLst>
</file>

<file path=ppt/tags/tag135.xml><?xml version="1.0" encoding="utf-8"?>
<p:tagLst xmlns:p="http://schemas.openxmlformats.org/presentationml/2006/main">
  <p:tag name="AS_UNIQUEID" val="827"/>
</p:tagLst>
</file>

<file path=ppt/tags/tag136.xml><?xml version="1.0" encoding="utf-8"?>
<p:tagLst xmlns:p="http://schemas.openxmlformats.org/presentationml/2006/main">
  <p:tag name="AS_UNIQUEID" val="828"/>
</p:tagLst>
</file>

<file path=ppt/tags/tag137.xml><?xml version="1.0" encoding="utf-8"?>
<p:tagLst xmlns:p="http://schemas.openxmlformats.org/presentationml/2006/main">
  <p:tag name="AS_UNIQUEID" val="829"/>
</p:tagLst>
</file>

<file path=ppt/tags/tag138.xml><?xml version="1.0" encoding="utf-8"?>
<p:tagLst xmlns:p="http://schemas.openxmlformats.org/presentationml/2006/main">
  <p:tag name="AS_UNIQUEID" val="830"/>
</p:tagLst>
</file>

<file path=ppt/tags/tag139.xml><?xml version="1.0" encoding="utf-8"?>
<p:tagLst xmlns:p="http://schemas.openxmlformats.org/presentationml/2006/main">
  <p:tag name="AS_UNIQUEID" val="819"/>
</p:tagLst>
</file>

<file path=ppt/tags/tag14.xml><?xml version="1.0" encoding="utf-8"?>
<p:tagLst xmlns:p="http://schemas.openxmlformats.org/presentationml/2006/main">
  <p:tag name="AS_UNIQUEID" val="624"/>
</p:tagLst>
</file>

<file path=ppt/tags/tag140.xml><?xml version="1.0" encoding="utf-8"?>
<p:tagLst xmlns:p="http://schemas.openxmlformats.org/presentationml/2006/main">
  <p:tag name="AS_UNIQUEID" val="820"/>
</p:tagLst>
</file>

<file path=ppt/tags/tag141.xml><?xml version="1.0" encoding="utf-8"?>
<p:tagLst xmlns:p="http://schemas.openxmlformats.org/presentationml/2006/main">
  <p:tag name="AS_UNIQUEID" val="821"/>
</p:tagLst>
</file>

<file path=ppt/tags/tag142.xml><?xml version="1.0" encoding="utf-8"?>
<p:tagLst xmlns:p="http://schemas.openxmlformats.org/presentationml/2006/main">
  <p:tag name="AS_UNIQUEID" val="812"/>
</p:tagLst>
</file>

<file path=ppt/tags/tag143.xml><?xml version="1.0" encoding="utf-8"?>
<p:tagLst xmlns:p="http://schemas.openxmlformats.org/presentationml/2006/main">
  <p:tag name="AS_UNIQUEID" val="813"/>
</p:tagLst>
</file>

<file path=ppt/tags/tag144.xml><?xml version="1.0" encoding="utf-8"?>
<p:tagLst xmlns:p="http://schemas.openxmlformats.org/presentationml/2006/main">
  <p:tag name="AS_UNIQUEID" val="814"/>
</p:tagLst>
</file>

<file path=ppt/tags/tag145.xml><?xml version="1.0" encoding="utf-8"?>
<p:tagLst xmlns:p="http://schemas.openxmlformats.org/presentationml/2006/main">
  <p:tag name="AS_UNIQUEID" val="815"/>
</p:tagLst>
</file>

<file path=ppt/tags/tag146.xml><?xml version="1.0" encoding="utf-8"?>
<p:tagLst xmlns:p="http://schemas.openxmlformats.org/presentationml/2006/main">
  <p:tag name="AS_UNIQUEID" val="816"/>
</p:tagLst>
</file>

<file path=ppt/tags/tag147.xml><?xml version="1.0" encoding="utf-8"?>
<p:tagLst xmlns:p="http://schemas.openxmlformats.org/presentationml/2006/main">
  <p:tag name="AS_UNIQUEID" val="817"/>
</p:tagLst>
</file>

<file path=ppt/tags/tag148.xml><?xml version="1.0" encoding="utf-8"?>
<p:tagLst xmlns:p="http://schemas.openxmlformats.org/presentationml/2006/main">
  <p:tag name="AS_UNIQUEID" val="808"/>
</p:tagLst>
</file>

<file path=ppt/tags/tag149.xml><?xml version="1.0" encoding="utf-8"?>
<p:tagLst xmlns:p="http://schemas.openxmlformats.org/presentationml/2006/main">
  <p:tag name="AS_UNIQUEID" val="809"/>
</p:tagLst>
</file>

<file path=ppt/tags/tag15.xml><?xml version="1.0" encoding="utf-8"?>
<p:tagLst xmlns:p="http://schemas.openxmlformats.org/presentationml/2006/main">
  <p:tag name="AS_UNIQUEID" val="625"/>
</p:tagLst>
</file>

<file path=ppt/tags/tag150.xml><?xml version="1.0" encoding="utf-8"?>
<p:tagLst xmlns:p="http://schemas.openxmlformats.org/presentationml/2006/main">
  <p:tag name="AS_UNIQUEID" val="810"/>
</p:tagLst>
</file>

<file path=ppt/tags/tag151.xml><?xml version="1.0" encoding="utf-8"?>
<p:tagLst xmlns:p="http://schemas.openxmlformats.org/presentationml/2006/main">
  <p:tag name="AS_UNIQUEID" val="534"/>
</p:tagLst>
</file>

<file path=ppt/tags/tag152.xml><?xml version="1.0" encoding="utf-8"?>
<p:tagLst xmlns:p="http://schemas.openxmlformats.org/presentationml/2006/main">
  <p:tag name="AS_UNIQUEID" val="832"/>
  <p:tag name="KSO_WM_UNIT_PLACING_PICTURE_USER_VIEWPORT" val="{&quot;height&quot;:9825,&quot;width&quot;:9750}"/>
</p:tagLst>
</file>

<file path=ppt/tags/tag153.xml><?xml version="1.0" encoding="utf-8"?>
<p:tagLst xmlns:p="http://schemas.openxmlformats.org/presentationml/2006/main">
  <p:tag name="AS_UNIQUEID" val="833"/>
</p:tagLst>
</file>

<file path=ppt/tags/tag154.xml><?xml version="1.0" encoding="utf-8"?>
<p:tagLst xmlns:p="http://schemas.openxmlformats.org/presentationml/2006/main">
  <p:tag name="AS_UNIQUEID" val="835"/>
</p:tagLst>
</file>

<file path=ppt/tags/tag155.xml><?xml version="1.0" encoding="utf-8"?>
<p:tagLst xmlns:p="http://schemas.openxmlformats.org/presentationml/2006/main">
  <p:tag name="AS_UNIQUEID" val="534"/>
</p:tagLst>
</file>

<file path=ppt/tags/tag156.xml><?xml version="1.0" encoding="utf-8"?>
<p:tagLst xmlns:p="http://schemas.openxmlformats.org/presentationml/2006/main">
  <p:tag name="AS_UNIQUEID" val="832"/>
  <p:tag name="KSO_WM_UNIT_PLACING_PICTURE_USER_VIEWPORT" val="{&quot;height&quot;:9825,&quot;width&quot;:9750}"/>
</p:tagLst>
</file>

<file path=ppt/tags/tag157.xml><?xml version="1.0" encoding="utf-8"?>
<p:tagLst xmlns:p="http://schemas.openxmlformats.org/presentationml/2006/main">
  <p:tag name="AS_UNIQUEID" val="833"/>
</p:tagLst>
</file>

<file path=ppt/tags/tag158.xml><?xml version="1.0" encoding="utf-8"?>
<p:tagLst xmlns:p="http://schemas.openxmlformats.org/presentationml/2006/main">
  <p:tag name="AS_UNIQUEID" val="835"/>
</p:tagLst>
</file>

<file path=ppt/tags/tag159.xml><?xml version="1.0" encoding="utf-8"?>
<p:tagLst xmlns:p="http://schemas.openxmlformats.org/presentationml/2006/main">
  <p:tag name="AS_UNIQUEID" val="534"/>
</p:tagLst>
</file>

<file path=ppt/tags/tag16.xml><?xml version="1.0" encoding="utf-8"?>
<p:tagLst xmlns:p="http://schemas.openxmlformats.org/presentationml/2006/main">
  <p:tag name="AS_UNIQUEID" val="627"/>
</p:tagLst>
</file>

<file path=ppt/tags/tag160.xml><?xml version="1.0" encoding="utf-8"?>
<p:tagLst xmlns:p="http://schemas.openxmlformats.org/presentationml/2006/main">
  <p:tag name="AS_UNIQUEID" val="837"/>
</p:tagLst>
</file>

<file path=ppt/tags/tag161.xml><?xml version="1.0" encoding="utf-8"?>
<p:tagLst xmlns:p="http://schemas.openxmlformats.org/presentationml/2006/main">
  <p:tag name="AS_UNIQUEID" val="535"/>
</p:tagLst>
</file>

<file path=ppt/tags/tag162.xml><?xml version="1.0" encoding="utf-8"?>
<p:tagLst xmlns:p="http://schemas.openxmlformats.org/presentationml/2006/main">
  <p:tag name="AS_UNIQUEID" val="536"/>
</p:tagLst>
</file>

<file path=ppt/tags/tag163.xml><?xml version="1.0" encoding="utf-8"?>
<p:tagLst xmlns:p="http://schemas.openxmlformats.org/presentationml/2006/main">
  <p:tag name="AS_UNIQUEID" val="537"/>
</p:tagLst>
</file>

<file path=ppt/tags/tag164.xml><?xml version="1.0" encoding="utf-8"?>
<p:tagLst xmlns:p="http://schemas.openxmlformats.org/presentationml/2006/main">
  <p:tag name="AS_UNIQUEID" val="538"/>
</p:tagLst>
</file>

<file path=ppt/tags/tag165.xml><?xml version="1.0" encoding="utf-8"?>
<p:tagLst xmlns:p="http://schemas.openxmlformats.org/presentationml/2006/main">
  <p:tag name="AS_UNIQUEID" val="539"/>
</p:tagLst>
</file>

<file path=ppt/tags/tag166.xml><?xml version="1.0" encoding="utf-8"?>
<p:tagLst xmlns:p="http://schemas.openxmlformats.org/presentationml/2006/main">
  <p:tag name="AS_UNIQUEID" val="540"/>
</p:tagLst>
</file>

<file path=ppt/tags/tag167.xml><?xml version="1.0" encoding="utf-8"?>
<p:tagLst xmlns:p="http://schemas.openxmlformats.org/presentationml/2006/main">
  <p:tag name="AS_UNIQUEID" val="541"/>
</p:tagLst>
</file>

<file path=ppt/tags/tag168.xml><?xml version="1.0" encoding="utf-8"?>
<p:tagLst xmlns:p="http://schemas.openxmlformats.org/presentationml/2006/main">
  <p:tag name="AS_UNIQUEID" val="542"/>
</p:tagLst>
</file>

<file path=ppt/tags/tag169.xml><?xml version="1.0" encoding="utf-8"?>
<p:tagLst xmlns:p="http://schemas.openxmlformats.org/presentationml/2006/main">
  <p:tag name="AS_UNIQUEID" val="543"/>
</p:tagLst>
</file>

<file path=ppt/tags/tag17.xml><?xml version="1.0" encoding="utf-8"?>
<p:tagLst xmlns:p="http://schemas.openxmlformats.org/presentationml/2006/main">
  <p:tag name="AS_UNIQUEID" val="628"/>
</p:tagLst>
</file>

<file path=ppt/tags/tag170.xml><?xml version="1.0" encoding="utf-8"?>
<p:tagLst xmlns:p="http://schemas.openxmlformats.org/presentationml/2006/main">
  <p:tag name="AS_UNIQUEID" val="544"/>
</p:tagLst>
</file>

<file path=ppt/tags/tag171.xml><?xml version="1.0" encoding="utf-8"?>
<p:tagLst xmlns:p="http://schemas.openxmlformats.org/presentationml/2006/main">
  <p:tag name="AS_UNIQUEID" val="545"/>
</p:tagLst>
</file>

<file path=ppt/tags/tag172.xml><?xml version="1.0" encoding="utf-8"?>
<p:tagLst xmlns:p="http://schemas.openxmlformats.org/presentationml/2006/main">
  <p:tag name="AS_UNIQUEID" val="546"/>
</p:tagLst>
</file>

<file path=ppt/tags/tag173.xml><?xml version="1.0" encoding="utf-8"?>
<p:tagLst xmlns:p="http://schemas.openxmlformats.org/presentationml/2006/main">
  <p:tag name="AS_UNIQUEID" val="547"/>
</p:tagLst>
</file>

<file path=ppt/tags/tag174.xml><?xml version="1.0" encoding="utf-8"?>
<p:tagLst xmlns:p="http://schemas.openxmlformats.org/presentationml/2006/main">
  <p:tag name="AS_UNIQUEID" val="548"/>
</p:tagLst>
</file>

<file path=ppt/tags/tag175.xml><?xml version="1.0" encoding="utf-8"?>
<p:tagLst xmlns:p="http://schemas.openxmlformats.org/presentationml/2006/main">
  <p:tag name="AS_UNIQUEID" val="549"/>
</p:tagLst>
</file>

<file path=ppt/tags/tag176.xml><?xml version="1.0" encoding="utf-8"?>
<p:tagLst xmlns:p="http://schemas.openxmlformats.org/presentationml/2006/main">
  <p:tag name="AS_UNIQUEID" val="547"/>
</p:tagLst>
</file>

<file path=ppt/tags/tag177.xml><?xml version="1.0" encoding="utf-8"?>
<p:tagLst xmlns:p="http://schemas.openxmlformats.org/presentationml/2006/main">
  <p:tag name="AS_UNIQUEID" val="548"/>
</p:tagLst>
</file>

<file path=ppt/tags/tag178.xml><?xml version="1.0" encoding="utf-8"?>
<p:tagLst xmlns:p="http://schemas.openxmlformats.org/presentationml/2006/main">
  <p:tag name="AS_UNIQUEID" val="549"/>
</p:tagLst>
</file>

<file path=ppt/tags/tag179.xml><?xml version="1.0" encoding="utf-8"?>
<p:tagLst xmlns:p="http://schemas.openxmlformats.org/presentationml/2006/main">
  <p:tag name="AS_UNIQUEID" val="547"/>
</p:tagLst>
</file>

<file path=ppt/tags/tag18.xml><?xml version="1.0" encoding="utf-8"?>
<p:tagLst xmlns:p="http://schemas.openxmlformats.org/presentationml/2006/main">
  <p:tag name="AS_UNIQUEID" val="629"/>
</p:tagLst>
</file>

<file path=ppt/tags/tag180.xml><?xml version="1.0" encoding="utf-8"?>
<p:tagLst xmlns:p="http://schemas.openxmlformats.org/presentationml/2006/main">
  <p:tag name="AS_UNIQUEID" val="548"/>
</p:tagLst>
</file>

<file path=ppt/tags/tag181.xml><?xml version="1.0" encoding="utf-8"?>
<p:tagLst xmlns:p="http://schemas.openxmlformats.org/presentationml/2006/main">
  <p:tag name="AS_UNIQUEID" val="549"/>
</p:tagLst>
</file>

<file path=ppt/tags/tag182.xml><?xml version="1.0" encoding="utf-8"?>
<p:tagLst xmlns:p="http://schemas.openxmlformats.org/presentationml/2006/main">
  <p:tag name="AS_UNIQUEID" val="838"/>
</p:tagLst>
</file>

<file path=ppt/tags/tag183.xml><?xml version="1.0" encoding="utf-8"?>
<p:tagLst xmlns:p="http://schemas.openxmlformats.org/presentationml/2006/main">
  <p:tag name="AS_UNIQUEID" val="534"/>
</p:tagLst>
</file>

<file path=ppt/tags/tag184.xml><?xml version="1.0" encoding="utf-8"?>
<p:tagLst xmlns:p="http://schemas.openxmlformats.org/presentationml/2006/main">
  <p:tag name="AS_UNIQUEID" val="840"/>
</p:tagLst>
</file>

<file path=ppt/tags/tag185.xml><?xml version="1.0" encoding="utf-8"?>
<p:tagLst xmlns:p="http://schemas.openxmlformats.org/presentationml/2006/main">
  <p:tag name="AS_UNIQUEID" val="846"/>
</p:tagLst>
</file>

<file path=ppt/tags/tag186.xml><?xml version="1.0" encoding="utf-8"?>
<p:tagLst xmlns:p="http://schemas.openxmlformats.org/presentationml/2006/main">
  <p:tag name="AS_UNIQUEID" val="561"/>
</p:tagLst>
</file>

<file path=ppt/tags/tag187.xml><?xml version="1.0" encoding="utf-8"?>
<p:tagLst xmlns:p="http://schemas.openxmlformats.org/presentationml/2006/main">
  <p:tag name="AS_UNIQUEID" val="560"/>
</p:tagLst>
</file>

<file path=ppt/tags/tag188.xml><?xml version="1.0" encoding="utf-8"?>
<p:tagLst xmlns:p="http://schemas.openxmlformats.org/presentationml/2006/main">
  <p:tag name="AS_UNIQUEID" val="847"/>
</p:tagLst>
</file>

<file path=ppt/tags/tag189.xml><?xml version="1.0" encoding="utf-8"?>
<p:tagLst xmlns:p="http://schemas.openxmlformats.org/presentationml/2006/main">
  <p:tag name="AS_UNIQUEID" val="534"/>
</p:tagLst>
</file>

<file path=ppt/tags/tag19.xml><?xml version="1.0" encoding="utf-8"?>
<p:tagLst xmlns:p="http://schemas.openxmlformats.org/presentationml/2006/main">
  <p:tag name="AS_UNIQUEID" val="630"/>
</p:tagLst>
</file>

<file path=ppt/tags/tag190.xml><?xml version="1.0" encoding="utf-8"?>
<p:tagLst xmlns:p="http://schemas.openxmlformats.org/presentationml/2006/main">
  <p:tag name="AS_UNIQUEID" val="878"/>
</p:tagLst>
</file>

<file path=ppt/tags/tag191.xml><?xml version="1.0" encoding="utf-8"?>
<p:tagLst xmlns:p="http://schemas.openxmlformats.org/presentationml/2006/main">
  <p:tag name="AS_UNIQUEID" val="109"/>
</p:tagLst>
</file>

<file path=ppt/tags/tag192.xml><?xml version="1.0" encoding="utf-8"?>
<p:tagLst xmlns:p="http://schemas.openxmlformats.org/presentationml/2006/main">
  <p:tag name="AS_UNIQUEID" val="534"/>
</p:tagLst>
</file>

<file path=ppt/tags/tag193.xml><?xml version="1.0" encoding="utf-8"?>
<p:tagLst xmlns:p="http://schemas.openxmlformats.org/presentationml/2006/main">
  <p:tag name="AS_UNIQUEID" val="98"/>
</p:tagLst>
</file>

<file path=ppt/tags/tag194.xml><?xml version="1.0" encoding="utf-8"?>
<p:tagLst xmlns:p="http://schemas.openxmlformats.org/presentationml/2006/main">
  <p:tag name="AS_UNIQUEID" val="849"/>
</p:tagLst>
</file>

<file path=ppt/tags/tag195.xml><?xml version="1.0" encoding="utf-8"?>
<p:tagLst xmlns:p="http://schemas.openxmlformats.org/presentationml/2006/main">
  <p:tag name="AS_UNIQUEID" val="850"/>
</p:tagLst>
</file>

<file path=ppt/tags/tag196.xml><?xml version="1.0" encoding="utf-8"?>
<p:tagLst xmlns:p="http://schemas.openxmlformats.org/presentationml/2006/main">
  <p:tag name="AS_UNIQUEID" val="851"/>
</p:tagLst>
</file>

<file path=ppt/tags/tag197.xml><?xml version="1.0" encoding="utf-8"?>
<p:tagLst xmlns:p="http://schemas.openxmlformats.org/presentationml/2006/main">
  <p:tag name="AS_UNIQUEID" val="853"/>
</p:tagLst>
</file>

<file path=ppt/tags/tag198.xml><?xml version="1.0" encoding="utf-8"?>
<p:tagLst xmlns:p="http://schemas.openxmlformats.org/presentationml/2006/main">
  <p:tag name="AS_UNIQUEID" val="534"/>
</p:tagLst>
</file>

<file path=ppt/tags/tag199.xml><?xml version="1.0" encoding="utf-8"?>
<p:tagLst xmlns:p="http://schemas.openxmlformats.org/presentationml/2006/main">
  <p:tag name="AS_UNIQUEID" val="855"/>
</p:tagLst>
</file>

<file path=ppt/tags/tag2.xml><?xml version="1.0" encoding="utf-8"?>
<p:tagLst xmlns:p="http://schemas.openxmlformats.org/presentationml/2006/main">
  <p:tag name="AS_UNIQUEID" val="609"/>
</p:tagLst>
</file>

<file path=ppt/tags/tag20.xml><?xml version="1.0" encoding="utf-8"?>
<p:tagLst xmlns:p="http://schemas.openxmlformats.org/presentationml/2006/main">
  <p:tag name="AS_UNIQUEID" val="631"/>
</p:tagLst>
</file>

<file path=ppt/tags/tag200.xml><?xml version="1.0" encoding="utf-8"?>
<p:tagLst xmlns:p="http://schemas.openxmlformats.org/presentationml/2006/main">
  <p:tag name="AS_UNIQUEID" val="856"/>
</p:tagLst>
</file>

<file path=ppt/tags/tag201.xml><?xml version="1.0" encoding="utf-8"?>
<p:tagLst xmlns:p="http://schemas.openxmlformats.org/presentationml/2006/main">
  <p:tag name="AS_UNIQUEID" val="857"/>
</p:tagLst>
</file>

<file path=ppt/tags/tag202.xml><?xml version="1.0" encoding="utf-8"?>
<p:tagLst xmlns:p="http://schemas.openxmlformats.org/presentationml/2006/main">
  <p:tag name="AS_UNIQUEID" val="858"/>
</p:tagLst>
</file>

<file path=ppt/tags/tag203.xml><?xml version="1.0" encoding="utf-8"?>
<p:tagLst xmlns:p="http://schemas.openxmlformats.org/presentationml/2006/main">
  <p:tag name="AS_UNIQUEID" val="859"/>
</p:tagLst>
</file>

<file path=ppt/tags/tag204.xml><?xml version="1.0" encoding="utf-8"?>
<p:tagLst xmlns:p="http://schemas.openxmlformats.org/presentationml/2006/main">
  <p:tag name="AS_UNIQUEID" val="860"/>
</p:tagLst>
</file>

<file path=ppt/tags/tag205.xml><?xml version="1.0" encoding="utf-8"?>
<p:tagLst xmlns:p="http://schemas.openxmlformats.org/presentationml/2006/main">
  <p:tag name="AS_UNIQUEID" val="861"/>
</p:tagLst>
</file>

<file path=ppt/tags/tag206.xml><?xml version="1.0" encoding="utf-8"?>
<p:tagLst xmlns:p="http://schemas.openxmlformats.org/presentationml/2006/main">
  <p:tag name="AS_UNIQUEID" val="862"/>
</p:tagLst>
</file>

<file path=ppt/tags/tag207.xml><?xml version="1.0" encoding="utf-8"?>
<p:tagLst xmlns:p="http://schemas.openxmlformats.org/presentationml/2006/main">
  <p:tag name="AS_UNIQUEID" val="534"/>
</p:tagLst>
</file>

<file path=ppt/tags/tag208.xml><?xml version="1.0" encoding="utf-8"?>
<p:tagLst xmlns:p="http://schemas.openxmlformats.org/presentationml/2006/main">
  <p:tag name="AS_UNIQUEID" val="855"/>
</p:tagLst>
</file>

<file path=ppt/tags/tag209.xml><?xml version="1.0" encoding="utf-8"?>
<p:tagLst xmlns:p="http://schemas.openxmlformats.org/presentationml/2006/main">
  <p:tag name="AS_UNIQUEID" val="856"/>
</p:tagLst>
</file>

<file path=ppt/tags/tag21.xml><?xml version="1.0" encoding="utf-8"?>
<p:tagLst xmlns:p="http://schemas.openxmlformats.org/presentationml/2006/main">
  <p:tag name="AS_UNIQUEID" val="633"/>
</p:tagLst>
</file>

<file path=ppt/tags/tag210.xml><?xml version="1.0" encoding="utf-8"?>
<p:tagLst xmlns:p="http://schemas.openxmlformats.org/presentationml/2006/main">
  <p:tag name="AS_UNIQUEID" val="857"/>
</p:tagLst>
</file>

<file path=ppt/tags/tag211.xml><?xml version="1.0" encoding="utf-8"?>
<p:tagLst xmlns:p="http://schemas.openxmlformats.org/presentationml/2006/main">
  <p:tag name="AS_UNIQUEID" val="858"/>
</p:tagLst>
</file>

<file path=ppt/tags/tag212.xml><?xml version="1.0" encoding="utf-8"?>
<p:tagLst xmlns:p="http://schemas.openxmlformats.org/presentationml/2006/main">
  <p:tag name="AS_UNIQUEID" val="859"/>
</p:tagLst>
</file>

<file path=ppt/tags/tag213.xml><?xml version="1.0" encoding="utf-8"?>
<p:tagLst xmlns:p="http://schemas.openxmlformats.org/presentationml/2006/main">
  <p:tag name="AS_UNIQUEID" val="860"/>
</p:tagLst>
</file>

<file path=ppt/tags/tag214.xml><?xml version="1.0" encoding="utf-8"?>
<p:tagLst xmlns:p="http://schemas.openxmlformats.org/presentationml/2006/main">
  <p:tag name="AS_UNIQUEID" val="861"/>
</p:tagLst>
</file>

<file path=ppt/tags/tag215.xml><?xml version="1.0" encoding="utf-8"?>
<p:tagLst xmlns:p="http://schemas.openxmlformats.org/presentationml/2006/main">
  <p:tag name="AS_UNIQUEID" val="862"/>
</p:tagLst>
</file>

<file path=ppt/tags/tag216.xml><?xml version="1.0" encoding="utf-8"?>
<p:tagLst xmlns:p="http://schemas.openxmlformats.org/presentationml/2006/main">
  <p:tag name="AS_UNIQUEID" val="863"/>
</p:tagLst>
</file>

<file path=ppt/tags/tag217.xml><?xml version="1.0" encoding="utf-8"?>
<p:tagLst xmlns:p="http://schemas.openxmlformats.org/presentationml/2006/main">
  <p:tag name="AS_UNIQUEID" val="864"/>
</p:tagLst>
</file>

<file path=ppt/tags/tag218.xml><?xml version="1.0" encoding="utf-8"?>
<p:tagLst xmlns:p="http://schemas.openxmlformats.org/presentationml/2006/main">
  <p:tag name="AS_UNIQUEID" val="865"/>
</p:tagLst>
</file>

<file path=ppt/tags/tag219.xml><?xml version="1.0" encoding="utf-8"?>
<p:tagLst xmlns:p="http://schemas.openxmlformats.org/presentationml/2006/main">
  <p:tag name="AS_UNIQUEID" val="866"/>
</p:tagLst>
</file>

<file path=ppt/tags/tag22.xml><?xml version="1.0" encoding="utf-8"?>
<p:tagLst xmlns:p="http://schemas.openxmlformats.org/presentationml/2006/main">
  <p:tag name="AS_UNIQUEID" val="634"/>
</p:tagLst>
</file>

<file path=ppt/tags/tag220.xml><?xml version="1.0" encoding="utf-8"?>
<p:tagLst xmlns:p="http://schemas.openxmlformats.org/presentationml/2006/main">
  <p:tag name="AS_UNIQUEID" val="878"/>
</p:tagLst>
</file>

<file path=ppt/tags/tag221.xml><?xml version="1.0" encoding="utf-8"?>
<p:tagLst xmlns:p="http://schemas.openxmlformats.org/presentationml/2006/main">
  <p:tag name="AS_UNIQUEID" val="561"/>
</p:tagLst>
</file>

<file path=ppt/tags/tag222.xml><?xml version="1.0" encoding="utf-8"?>
<p:tagLst xmlns:p="http://schemas.openxmlformats.org/presentationml/2006/main">
  <p:tag name="AS_UNIQUEID" val="884"/>
</p:tagLst>
</file>

<file path=ppt/tags/tag223.xml><?xml version="1.0" encoding="utf-8"?>
<p:tagLst xmlns:p="http://schemas.openxmlformats.org/presentationml/2006/main">
  <p:tag name="AS_UNIQUEID" val="885"/>
</p:tagLst>
</file>

<file path=ppt/tags/tag224.xml><?xml version="1.0" encoding="utf-8"?>
<p:tagLst xmlns:p="http://schemas.openxmlformats.org/presentationml/2006/main">
  <p:tag name="AS_UNIQUEID" val="886"/>
</p:tagLst>
</file>

<file path=ppt/tags/tag225.xml><?xml version="1.0" encoding="utf-8"?>
<p:tagLst xmlns:p="http://schemas.openxmlformats.org/presentationml/2006/main">
  <p:tag name="AS_UNIQUEID" val="887"/>
</p:tagLst>
</file>

<file path=ppt/tags/tag226.xml><?xml version="1.0" encoding="utf-8"?>
<p:tagLst xmlns:p="http://schemas.openxmlformats.org/presentationml/2006/main">
  <p:tag name="AS_UNIQUEID" val="888"/>
</p:tagLst>
</file>

<file path=ppt/tags/tag227.xml><?xml version="1.0" encoding="utf-8"?>
<p:tagLst xmlns:p="http://schemas.openxmlformats.org/presentationml/2006/main">
  <p:tag name="AS_UNIQUEID" val="889"/>
</p:tagLst>
</file>

<file path=ppt/tags/tag228.xml><?xml version="1.0" encoding="utf-8"?>
<p:tagLst xmlns:p="http://schemas.openxmlformats.org/presentationml/2006/main">
  <p:tag name="AS_UNIQUEID" val="890"/>
</p:tagLst>
</file>

<file path=ppt/tags/tag229.xml><?xml version="1.0" encoding="utf-8"?>
<p:tagLst xmlns:p="http://schemas.openxmlformats.org/presentationml/2006/main">
  <p:tag name="AS_UNIQUEID" val="891"/>
</p:tagLst>
</file>

<file path=ppt/tags/tag23.xml><?xml version="1.0" encoding="utf-8"?>
<p:tagLst xmlns:p="http://schemas.openxmlformats.org/presentationml/2006/main">
  <p:tag name="AS_UNIQUEID" val="635"/>
</p:tagLst>
</file>

<file path=ppt/tags/tag230.xml><?xml version="1.0" encoding="utf-8"?>
<p:tagLst xmlns:p="http://schemas.openxmlformats.org/presentationml/2006/main">
  <p:tag name="AS_UNIQUEID" val="880"/>
</p:tagLst>
</file>

<file path=ppt/tags/tag231.xml><?xml version="1.0" encoding="utf-8"?>
<p:tagLst xmlns:p="http://schemas.openxmlformats.org/presentationml/2006/main">
  <p:tag name="AS_UNIQUEID" val="881"/>
</p:tagLst>
</file>

<file path=ppt/tags/tag232.xml><?xml version="1.0" encoding="utf-8"?>
<p:tagLst xmlns:p="http://schemas.openxmlformats.org/presentationml/2006/main">
  <p:tag name="AS_UNIQUEID" val="882"/>
</p:tagLst>
</file>

<file path=ppt/tags/tag233.xml><?xml version="1.0" encoding="utf-8"?>
<p:tagLst xmlns:p="http://schemas.openxmlformats.org/presentationml/2006/main">
  <p:tag name="AS_UNIQUEID" val="893"/>
  <p:tag name="KSO_WM_UNIT_PLACING_PICTURE_USER_VIEWPORT" val="{&quot;height&quot;:4209,&quot;width&quot;:6309}"/>
</p:tagLst>
</file>

<file path=ppt/tags/tag234.xml><?xml version="1.0" encoding="utf-8"?>
<p:tagLst xmlns:p="http://schemas.openxmlformats.org/presentationml/2006/main">
  <p:tag name="AS_UNIQUEID" val="894"/>
  <p:tag name="KSO_WM_UNIT_PLACING_PICTURE_USER_VIEWPORT" val="{&quot;height&quot;:4210,&quot;width&quot;:6685}"/>
</p:tagLst>
</file>

<file path=ppt/tags/tag235.xml><?xml version="1.0" encoding="utf-8"?>
<p:tagLst xmlns:p="http://schemas.openxmlformats.org/presentationml/2006/main">
  <p:tag name="AS_UNIQUEID" val="895"/>
</p:tagLst>
</file>

<file path=ppt/tags/tag236.xml><?xml version="1.0" encoding="utf-8"?>
<p:tagLst xmlns:p="http://schemas.openxmlformats.org/presentationml/2006/main">
  <p:tag name="AS_UNIQUEID" val="16"/>
  <p:tag name="KSO_WM_UNIT_PLACING_PICTURE_USER_VIEWPORT" val="{&quot;height&quot;:3483.3338582677166,&quot;width&quot;:8320}"/>
</p:tagLst>
</file>

<file path=ppt/tags/tag237.xml><?xml version="1.0" encoding="utf-8"?>
<p:tagLst xmlns:p="http://schemas.openxmlformats.org/presentationml/2006/main">
  <p:tag name="AS_UNIQUEID" val="596"/>
</p:tagLst>
</file>

<file path=ppt/tags/tag238.xml><?xml version="1.0" encoding="utf-8"?>
<p:tagLst xmlns:p="http://schemas.openxmlformats.org/presentationml/2006/main">
  <p:tag name="AS_UNIQUEID" val="597"/>
</p:tagLst>
</file>

<file path=ppt/tags/tag239.xml><?xml version="1.0" encoding="utf-8"?>
<p:tagLst xmlns:p="http://schemas.openxmlformats.org/presentationml/2006/main">
  <p:tag name="AS_UNIQUEID" val="598"/>
</p:tagLst>
</file>

<file path=ppt/tags/tag24.xml><?xml version="1.0" encoding="utf-8"?>
<p:tagLst xmlns:p="http://schemas.openxmlformats.org/presentationml/2006/main">
  <p:tag name="AS_UNIQUEID" val="636"/>
</p:tagLst>
</file>

<file path=ppt/tags/tag240.xml><?xml version="1.0" encoding="utf-8"?>
<p:tagLst xmlns:p="http://schemas.openxmlformats.org/presentationml/2006/main">
  <p:tag name="AS_UNIQUEID" val="599"/>
</p:tagLst>
</file>

<file path=ppt/tags/tag241.xml><?xml version="1.0" encoding="utf-8"?>
<p:tagLst xmlns:p="http://schemas.openxmlformats.org/presentationml/2006/main">
  <p:tag name="AS_UNIQUEID" val="600"/>
</p:tagLst>
</file>

<file path=ppt/tags/tag242.xml><?xml version="1.0" encoding="utf-8"?>
<p:tagLst xmlns:p="http://schemas.openxmlformats.org/presentationml/2006/main">
  <p:tag name="AS_UNIQUEID" val="601"/>
</p:tagLst>
</file>

<file path=ppt/tags/tag243.xml><?xml version="1.0" encoding="utf-8"?>
<p:tagLst xmlns:p="http://schemas.openxmlformats.org/presentationml/2006/main">
  <p:tag name="AS_UNIQUEID" val="602"/>
</p:tagLst>
</file>

<file path=ppt/tags/tag244.xml><?xml version="1.0" encoding="utf-8"?>
<p:tagLst xmlns:p="http://schemas.openxmlformats.org/presentationml/2006/main">
  <p:tag name="AS_UNIQUEID" val="603"/>
</p:tagLst>
</file>

<file path=ppt/tags/tag245.xml><?xml version="1.0" encoding="utf-8"?>
<p:tagLst xmlns:p="http://schemas.openxmlformats.org/presentationml/2006/main">
  <p:tag name="AS_UNIQUEID" val="604"/>
</p:tagLst>
</file>

<file path=ppt/tags/tag246.xml><?xml version="1.0" encoding="utf-8"?>
<p:tagLst xmlns:p="http://schemas.openxmlformats.org/presentationml/2006/main">
  <p:tag name="AS_UNIQUEID" val="605"/>
</p:tagLst>
</file>

<file path=ppt/tags/tag247.xml><?xml version="1.0" encoding="utf-8"?>
<p:tagLst xmlns:p="http://schemas.openxmlformats.org/presentationml/2006/main">
  <p:tag name="AS_UNIQUEID" val="606"/>
</p:tagLst>
</file>

<file path=ppt/tags/tag248.xml><?xml version="1.0" encoding="utf-8"?>
<p:tagLst xmlns:p="http://schemas.openxmlformats.org/presentationml/2006/main">
  <p:tag name="AS_UNIQUEID" val="534"/>
</p:tagLst>
</file>

<file path=ppt/tags/tag249.xml><?xml version="1.0" encoding="utf-8"?>
<p:tagLst xmlns:p="http://schemas.openxmlformats.org/presentationml/2006/main">
  <p:tag name="AS_UNIQUEID" val="898"/>
</p:tagLst>
</file>

<file path=ppt/tags/tag25.xml><?xml version="1.0" encoding="utf-8"?>
<p:tagLst xmlns:p="http://schemas.openxmlformats.org/presentationml/2006/main">
  <p:tag name="AS_UNIQUEID" val="637"/>
</p:tagLst>
</file>

<file path=ppt/tags/tag250.xml><?xml version="1.0" encoding="utf-8"?>
<p:tagLst xmlns:p="http://schemas.openxmlformats.org/presentationml/2006/main">
  <p:tag name="AS_UNIQUEID" val="313"/>
</p:tagLst>
</file>

<file path=ppt/tags/tag251.xml><?xml version="1.0" encoding="utf-8"?>
<p:tagLst xmlns:p="http://schemas.openxmlformats.org/presentationml/2006/main">
  <p:tag name="AS_UNIQUEID" val="899"/>
</p:tagLst>
</file>

<file path=ppt/tags/tag252.xml><?xml version="1.0" encoding="utf-8"?>
<p:tagLst xmlns:p="http://schemas.openxmlformats.org/presentationml/2006/main">
  <p:tag name="AS_UNIQUEID" val="900"/>
</p:tagLst>
</file>

<file path=ppt/tags/tag253.xml><?xml version="1.0" encoding="utf-8"?>
<p:tagLst xmlns:p="http://schemas.openxmlformats.org/presentationml/2006/main">
  <p:tag name="AS_UNIQUEID" val="313"/>
</p:tagLst>
</file>

<file path=ppt/tags/tag254.xml><?xml version="1.0" encoding="utf-8"?>
<p:tagLst xmlns:p="http://schemas.openxmlformats.org/presentationml/2006/main">
  <p:tag name="AS_UNIQUEID" val="902"/>
</p:tagLst>
</file>

<file path=ppt/tags/tag255.xml><?xml version="1.0" encoding="utf-8"?>
<p:tagLst xmlns:p="http://schemas.openxmlformats.org/presentationml/2006/main">
  <p:tag name="AS_UNIQUEID" val="903"/>
</p:tagLst>
</file>

<file path=ppt/tags/tag256.xml><?xml version="1.0" encoding="utf-8"?>
<p:tagLst xmlns:p="http://schemas.openxmlformats.org/presentationml/2006/main">
  <p:tag name="AS_UNIQUEID" val="313"/>
</p:tagLst>
</file>

<file path=ppt/tags/tag257.xml><?xml version="1.0" encoding="utf-8"?>
<p:tagLst xmlns:p="http://schemas.openxmlformats.org/presentationml/2006/main">
  <p:tag name="AS_UNIQUEID" val="909"/>
</p:tagLst>
</file>

<file path=ppt/tags/tag258.xml><?xml version="1.0" encoding="utf-8"?>
<p:tagLst xmlns:p="http://schemas.openxmlformats.org/presentationml/2006/main">
  <p:tag name="AS_UNIQUEID" val="910"/>
</p:tagLst>
</file>

<file path=ppt/tags/tag259.xml><?xml version="1.0" encoding="utf-8"?>
<p:tagLst xmlns:p="http://schemas.openxmlformats.org/presentationml/2006/main">
  <p:tag name="AS_UNIQUEID" val="911"/>
</p:tagLst>
</file>

<file path=ppt/tags/tag26.xml><?xml version="1.0" encoding="utf-8"?>
<p:tagLst xmlns:p="http://schemas.openxmlformats.org/presentationml/2006/main">
  <p:tag name="AS_UNIQUEID" val="638"/>
</p:tagLst>
</file>

<file path=ppt/tags/tag260.xml><?xml version="1.0" encoding="utf-8"?>
<p:tagLst xmlns:p="http://schemas.openxmlformats.org/presentationml/2006/main">
  <p:tag name="AS_UNIQUEID" val="912"/>
</p:tagLst>
</file>

<file path=ppt/tags/tag261.xml><?xml version="1.0" encoding="utf-8"?>
<p:tagLst xmlns:p="http://schemas.openxmlformats.org/presentationml/2006/main">
  <p:tag name="AS_UNIQUEID" val="913"/>
</p:tagLst>
</file>

<file path=ppt/tags/tag262.xml><?xml version="1.0" encoding="utf-8"?>
<p:tagLst xmlns:p="http://schemas.openxmlformats.org/presentationml/2006/main">
  <p:tag name="AS_UNIQUEID" val="914"/>
</p:tagLst>
</file>

<file path=ppt/tags/tag263.xml><?xml version="1.0" encoding="utf-8"?>
<p:tagLst xmlns:p="http://schemas.openxmlformats.org/presentationml/2006/main">
  <p:tag name="AS_UNIQUEID" val="915"/>
</p:tagLst>
</file>

<file path=ppt/tags/tag264.xml><?xml version="1.0" encoding="utf-8"?>
<p:tagLst xmlns:p="http://schemas.openxmlformats.org/presentationml/2006/main">
  <p:tag name="AS_UNIQUEID" val="916"/>
</p:tagLst>
</file>

<file path=ppt/tags/tag265.xml><?xml version="1.0" encoding="utf-8"?>
<p:tagLst xmlns:p="http://schemas.openxmlformats.org/presentationml/2006/main">
  <p:tag name="AS_UNIQUEID" val="905"/>
</p:tagLst>
</file>

<file path=ppt/tags/tag266.xml><?xml version="1.0" encoding="utf-8"?>
<p:tagLst xmlns:p="http://schemas.openxmlformats.org/presentationml/2006/main">
  <p:tag name="AS_UNIQUEID" val="906"/>
</p:tagLst>
</file>

<file path=ppt/tags/tag267.xml><?xml version="1.0" encoding="utf-8"?>
<p:tagLst xmlns:p="http://schemas.openxmlformats.org/presentationml/2006/main">
  <p:tag name="AS_UNIQUEID" val="907"/>
</p:tagLst>
</file>

<file path=ppt/tags/tag268.xml><?xml version="1.0" encoding="utf-8"?>
<p:tagLst xmlns:p="http://schemas.openxmlformats.org/presentationml/2006/main">
  <p:tag name="AS_UNIQUEID" val="940"/>
</p:tagLst>
</file>

<file path=ppt/tags/tag269.xml><?xml version="1.0" encoding="utf-8"?>
<p:tagLst xmlns:p="http://schemas.openxmlformats.org/presentationml/2006/main">
  <p:tag name="AS_UNIQUEID" val="941"/>
</p:tagLst>
</file>

<file path=ppt/tags/tag27.xml><?xml version="1.0" encoding="utf-8"?>
<p:tagLst xmlns:p="http://schemas.openxmlformats.org/presentationml/2006/main">
  <p:tag name="AS_UNIQUEID" val="639"/>
</p:tagLst>
</file>

<file path=ppt/tags/tag270.xml><?xml version="1.0" encoding="utf-8"?>
<p:tagLst xmlns:p="http://schemas.openxmlformats.org/presentationml/2006/main">
  <p:tag name="AS_UNIQUEID" val="942"/>
</p:tagLst>
</file>

<file path=ppt/tags/tag271.xml><?xml version="1.0" encoding="utf-8"?>
<p:tagLst xmlns:p="http://schemas.openxmlformats.org/presentationml/2006/main">
  <p:tag name="AS_UNIQUEID" val="943"/>
</p:tagLst>
</file>

<file path=ppt/tags/tag272.xml><?xml version="1.0" encoding="utf-8"?>
<p:tagLst xmlns:p="http://schemas.openxmlformats.org/presentationml/2006/main">
  <p:tag name="AS_UNIQUEID" val="944"/>
</p:tagLst>
</file>

<file path=ppt/tags/tag273.xml><?xml version="1.0" encoding="utf-8"?>
<p:tagLst xmlns:p="http://schemas.openxmlformats.org/presentationml/2006/main">
  <p:tag name="AS_UNIQUEID" val="945"/>
</p:tagLst>
</file>

<file path=ppt/tags/tag274.xml><?xml version="1.0" encoding="utf-8"?>
<p:tagLst xmlns:p="http://schemas.openxmlformats.org/presentationml/2006/main">
  <p:tag name="AS_UNIQUEID" val="946"/>
</p:tagLst>
</file>

<file path=ppt/tags/tag275.xml><?xml version="1.0" encoding="utf-8"?>
<p:tagLst xmlns:p="http://schemas.openxmlformats.org/presentationml/2006/main">
  <p:tag name="AS_UNIQUEID" val="947"/>
</p:tagLst>
</file>

<file path=ppt/tags/tag276.xml><?xml version="1.0" encoding="utf-8"?>
<p:tagLst xmlns:p="http://schemas.openxmlformats.org/presentationml/2006/main">
  <p:tag name="AS_UNIQUEID" val="948"/>
</p:tagLst>
</file>

<file path=ppt/tags/tag277.xml><?xml version="1.0" encoding="utf-8"?>
<p:tagLst xmlns:p="http://schemas.openxmlformats.org/presentationml/2006/main">
  <p:tag name="AS_UNIQUEID" val="949"/>
</p:tagLst>
</file>

<file path=ppt/tags/tag278.xml><?xml version="1.0" encoding="utf-8"?>
<p:tagLst xmlns:p="http://schemas.openxmlformats.org/presentationml/2006/main">
  <p:tag name="AS_UNIQUEID" val="950"/>
</p:tagLst>
</file>

<file path=ppt/tags/tag279.xml><?xml version="1.0" encoding="utf-8"?>
<p:tagLst xmlns:p="http://schemas.openxmlformats.org/presentationml/2006/main">
  <p:tag name="AS_UNIQUEID" val="951"/>
</p:tagLst>
</file>

<file path=ppt/tags/tag28.xml><?xml version="1.0" encoding="utf-8"?>
<p:tagLst xmlns:p="http://schemas.openxmlformats.org/presentationml/2006/main">
  <p:tag name="AS_UNIQUEID" val="640"/>
</p:tagLst>
</file>

<file path=ppt/tags/tag280.xml><?xml version="1.0" encoding="utf-8"?>
<p:tagLst xmlns:p="http://schemas.openxmlformats.org/presentationml/2006/main">
  <p:tag name="AS_UNIQUEID" val="952"/>
</p:tagLst>
</file>

<file path=ppt/tags/tag281.xml><?xml version="1.0" encoding="utf-8"?>
<p:tagLst xmlns:p="http://schemas.openxmlformats.org/presentationml/2006/main">
  <p:tag name="AS_UNIQUEID" val="953"/>
</p:tagLst>
</file>

<file path=ppt/tags/tag282.xml><?xml version="1.0" encoding="utf-8"?>
<p:tagLst xmlns:p="http://schemas.openxmlformats.org/presentationml/2006/main">
  <p:tag name="AS_UNIQUEID" val="954"/>
</p:tagLst>
</file>

<file path=ppt/tags/tag283.xml><?xml version="1.0" encoding="utf-8"?>
<p:tagLst xmlns:p="http://schemas.openxmlformats.org/presentationml/2006/main">
  <p:tag name="AS_UNIQUEID" val="955"/>
</p:tagLst>
</file>

<file path=ppt/tags/tag284.xml><?xml version="1.0" encoding="utf-8"?>
<p:tagLst xmlns:p="http://schemas.openxmlformats.org/presentationml/2006/main">
  <p:tag name="AS_UNIQUEID" val="956"/>
</p:tagLst>
</file>

<file path=ppt/tags/tag285.xml><?xml version="1.0" encoding="utf-8"?>
<p:tagLst xmlns:p="http://schemas.openxmlformats.org/presentationml/2006/main">
  <p:tag name="AS_UNIQUEID" val="957"/>
</p:tagLst>
</file>

<file path=ppt/tags/tag286.xml><?xml version="1.0" encoding="utf-8"?>
<p:tagLst xmlns:p="http://schemas.openxmlformats.org/presentationml/2006/main">
  <p:tag name="AS_UNIQUEID" val="958"/>
</p:tagLst>
</file>

<file path=ppt/tags/tag287.xml><?xml version="1.0" encoding="utf-8"?>
<p:tagLst xmlns:p="http://schemas.openxmlformats.org/presentationml/2006/main">
  <p:tag name="AS_UNIQUEID" val="959"/>
</p:tagLst>
</file>

<file path=ppt/tags/tag288.xml><?xml version="1.0" encoding="utf-8"?>
<p:tagLst xmlns:p="http://schemas.openxmlformats.org/presentationml/2006/main">
  <p:tag name="AS_UNIQUEID" val="960"/>
</p:tagLst>
</file>

<file path=ppt/tags/tag289.xml><?xml version="1.0" encoding="utf-8"?>
<p:tagLst xmlns:p="http://schemas.openxmlformats.org/presentationml/2006/main">
  <p:tag name="AS_UNIQUEID" val="961"/>
</p:tagLst>
</file>

<file path=ppt/tags/tag29.xml><?xml version="1.0" encoding="utf-8"?>
<p:tagLst xmlns:p="http://schemas.openxmlformats.org/presentationml/2006/main">
  <p:tag name="AS_UNIQUEID" val="641"/>
</p:tagLst>
</file>

<file path=ppt/tags/tag290.xml><?xml version="1.0" encoding="utf-8"?>
<p:tagLst xmlns:p="http://schemas.openxmlformats.org/presentationml/2006/main">
  <p:tag name="AS_UNIQUEID" val="962"/>
</p:tagLst>
</file>

<file path=ppt/tags/tag291.xml><?xml version="1.0" encoding="utf-8"?>
<p:tagLst xmlns:p="http://schemas.openxmlformats.org/presentationml/2006/main">
  <p:tag name="AS_UNIQUEID" val="963"/>
</p:tagLst>
</file>

<file path=ppt/tags/tag292.xml><?xml version="1.0" encoding="utf-8"?>
<p:tagLst xmlns:p="http://schemas.openxmlformats.org/presentationml/2006/main">
  <p:tag name="AS_UNIQUEID" val="964"/>
</p:tagLst>
</file>

<file path=ppt/tags/tag293.xml><?xml version="1.0" encoding="utf-8"?>
<p:tagLst xmlns:p="http://schemas.openxmlformats.org/presentationml/2006/main">
  <p:tag name="AS_UNIQUEID" val="965"/>
</p:tagLst>
</file>

<file path=ppt/tags/tag294.xml><?xml version="1.0" encoding="utf-8"?>
<p:tagLst xmlns:p="http://schemas.openxmlformats.org/presentationml/2006/main">
  <p:tag name="AS_UNIQUEID" val="969"/>
</p:tagLst>
</file>

<file path=ppt/tags/tag295.xml><?xml version="1.0" encoding="utf-8"?>
<p:tagLst xmlns:p="http://schemas.openxmlformats.org/presentationml/2006/main">
  <p:tag name="AS_UNIQUEID" val="313"/>
</p:tagLst>
</file>

<file path=ppt/tags/tag296.xml><?xml version="1.0" encoding="utf-8"?>
<p:tagLst xmlns:p="http://schemas.openxmlformats.org/presentationml/2006/main">
  <p:tag name="AS_UNIQUEID" val="970"/>
</p:tagLst>
</file>

<file path=ppt/tags/tag297.xml><?xml version="1.0" encoding="utf-8"?>
<p:tagLst xmlns:p="http://schemas.openxmlformats.org/presentationml/2006/main">
  <p:tag name="AS_UNIQUEID" val="313"/>
</p:tagLst>
</file>

<file path=ppt/tags/tag298.xml><?xml version="1.0" encoding="utf-8"?>
<p:tagLst xmlns:p="http://schemas.openxmlformats.org/presentationml/2006/main">
  <p:tag name="AS_UNIQUEID" val="978"/>
</p:tagLst>
</file>

<file path=ppt/tags/tag299.xml><?xml version="1.0" encoding="utf-8"?>
<p:tagLst xmlns:p="http://schemas.openxmlformats.org/presentationml/2006/main">
  <p:tag name="AS_UNIQUEID" val="981"/>
</p:tagLst>
</file>

<file path=ppt/tags/tag3.xml><?xml version="1.0" encoding="utf-8"?>
<p:tagLst xmlns:p="http://schemas.openxmlformats.org/presentationml/2006/main">
  <p:tag name="AS_UNIQUEID" val="611"/>
</p:tagLst>
</file>

<file path=ppt/tags/tag30.xml><?xml version="1.0" encoding="utf-8"?>
<p:tagLst xmlns:p="http://schemas.openxmlformats.org/presentationml/2006/main">
  <p:tag name="AS_UNIQUEID" val="642"/>
</p:tagLst>
</file>

<file path=ppt/tags/tag300.xml><?xml version="1.0" encoding="utf-8"?>
<p:tagLst xmlns:p="http://schemas.openxmlformats.org/presentationml/2006/main">
  <p:tag name="AS_UNIQUEID" val="983"/>
</p:tagLst>
</file>

<file path=ppt/tags/tag301.xml><?xml version="1.0" encoding="utf-8"?>
<p:tagLst xmlns:p="http://schemas.openxmlformats.org/presentationml/2006/main">
  <p:tag name="AS_UNIQUEID" val="984"/>
</p:tagLst>
</file>

<file path=ppt/tags/tag302.xml><?xml version="1.0" encoding="utf-8"?>
<p:tagLst xmlns:p="http://schemas.openxmlformats.org/presentationml/2006/main">
  <p:tag name="AS_UNIQUEID" val="985"/>
</p:tagLst>
</file>

<file path=ppt/tags/tag303.xml><?xml version="1.0" encoding="utf-8"?>
<p:tagLst xmlns:p="http://schemas.openxmlformats.org/presentationml/2006/main">
  <p:tag name="AS_UNIQUEID" val="986"/>
</p:tagLst>
</file>

<file path=ppt/tags/tag304.xml><?xml version="1.0" encoding="utf-8"?>
<p:tagLst xmlns:p="http://schemas.openxmlformats.org/presentationml/2006/main">
  <p:tag name="AS_UNIQUEID" val="987"/>
</p:tagLst>
</file>

<file path=ppt/tags/tag305.xml><?xml version="1.0" encoding="utf-8"?>
<p:tagLst xmlns:p="http://schemas.openxmlformats.org/presentationml/2006/main">
  <p:tag name="AS_UNIQUEID" val="982"/>
</p:tagLst>
</file>

<file path=ppt/tags/tag306.xml><?xml version="1.0" encoding="utf-8"?>
<p:tagLst xmlns:p="http://schemas.openxmlformats.org/presentationml/2006/main">
  <p:tag name="AS_UNIQUEID" val="982"/>
</p:tagLst>
</file>

<file path=ppt/tags/tag307.xml><?xml version="1.0" encoding="utf-8"?>
<p:tagLst xmlns:p="http://schemas.openxmlformats.org/presentationml/2006/main">
  <p:tag name="AS_UNIQUEID" val="972"/>
</p:tagLst>
</file>

<file path=ppt/tags/tag308.xml><?xml version="1.0" encoding="utf-8"?>
<p:tagLst xmlns:p="http://schemas.openxmlformats.org/presentationml/2006/main">
  <p:tag name="AS_UNIQUEID" val="973"/>
</p:tagLst>
</file>

<file path=ppt/tags/tag309.xml><?xml version="1.0" encoding="utf-8"?>
<p:tagLst xmlns:p="http://schemas.openxmlformats.org/presentationml/2006/main">
  <p:tag name="AS_UNIQUEID" val="974"/>
</p:tagLst>
</file>

<file path=ppt/tags/tag31.xml><?xml version="1.0" encoding="utf-8"?>
<p:tagLst xmlns:p="http://schemas.openxmlformats.org/presentationml/2006/main">
  <p:tag name="AS_UNIQUEID" val="643"/>
</p:tagLst>
</file>

<file path=ppt/tags/tag310.xml><?xml version="1.0" encoding="utf-8"?>
<p:tagLst xmlns:p="http://schemas.openxmlformats.org/presentationml/2006/main">
  <p:tag name="AS_UNIQUEID" val="590"/>
</p:tagLst>
</file>

<file path=ppt/tags/tag311.xml><?xml version="1.0" encoding="utf-8"?>
<p:tagLst xmlns:p="http://schemas.openxmlformats.org/presentationml/2006/main">
  <p:tag name="AS_UNIQUEID" val="592"/>
</p:tagLst>
</file>

<file path=ppt/tags/tag312.xml><?xml version="1.0" encoding="utf-8"?>
<p:tagLst xmlns:p="http://schemas.openxmlformats.org/presentationml/2006/main">
  <p:tag name="AS_UNIQUEID" val="993"/>
</p:tagLst>
</file>

<file path=ppt/tags/tag313.xml><?xml version="1.0" encoding="utf-8"?>
<p:tagLst xmlns:p="http://schemas.openxmlformats.org/presentationml/2006/main">
  <p:tag name="AS_UNIQUEID" val="989"/>
</p:tagLst>
</file>

<file path=ppt/tags/tag314.xml><?xml version="1.0" encoding="utf-8"?>
<p:tagLst xmlns:p="http://schemas.openxmlformats.org/presentationml/2006/main">
  <p:tag name="AS_UNIQUEID" val="990"/>
</p:tagLst>
</file>

<file path=ppt/tags/tag315.xml><?xml version="1.0" encoding="utf-8"?>
<p:tagLst xmlns:p="http://schemas.openxmlformats.org/presentationml/2006/main">
  <p:tag name="AS_UNIQUEID" val="991"/>
</p:tagLst>
</file>

<file path=ppt/tags/tag316.xml><?xml version="1.0" encoding="utf-8"?>
<p:tagLst xmlns:p="http://schemas.openxmlformats.org/presentationml/2006/main">
  <p:tag name="AS_UNIQUEID" val="999"/>
</p:tagLst>
</file>

<file path=ppt/tags/tag317.xml><?xml version="1.0" encoding="utf-8"?>
<p:tagLst xmlns:p="http://schemas.openxmlformats.org/presentationml/2006/main">
  <p:tag name="AS_UNIQUEID" val="1000"/>
</p:tagLst>
</file>

<file path=ppt/tags/tag318.xml><?xml version="1.0" encoding="utf-8"?>
<p:tagLst xmlns:p="http://schemas.openxmlformats.org/presentationml/2006/main">
  <p:tag name="AS_UNIQUEID" val="1001"/>
</p:tagLst>
</file>

<file path=ppt/tags/tag319.xml><?xml version="1.0" encoding="utf-8"?>
<p:tagLst xmlns:p="http://schemas.openxmlformats.org/presentationml/2006/main">
  <p:tag name="AS_UNIQUEID" val="1002"/>
</p:tagLst>
</file>

<file path=ppt/tags/tag32.xml><?xml version="1.0" encoding="utf-8"?>
<p:tagLst xmlns:p="http://schemas.openxmlformats.org/presentationml/2006/main">
  <p:tag name="AS_UNIQUEID" val="644"/>
</p:tagLst>
</file>

<file path=ppt/tags/tag320.xml><?xml version="1.0" encoding="utf-8"?>
<p:tagLst xmlns:p="http://schemas.openxmlformats.org/presentationml/2006/main">
  <p:tag name="AS_UNIQUEID" val="1003"/>
</p:tagLst>
</file>

<file path=ppt/tags/tag321.xml><?xml version="1.0" encoding="utf-8"?>
<p:tagLst xmlns:p="http://schemas.openxmlformats.org/presentationml/2006/main">
  <p:tag name="AS_UNIQUEID" val="1004"/>
</p:tagLst>
</file>

<file path=ppt/tags/tag322.xml><?xml version="1.0" encoding="utf-8"?>
<p:tagLst xmlns:p="http://schemas.openxmlformats.org/presentationml/2006/main">
  <p:tag name="AS_UNIQUEID" val="1005"/>
</p:tagLst>
</file>

<file path=ppt/tags/tag323.xml><?xml version="1.0" encoding="utf-8"?>
<p:tagLst xmlns:p="http://schemas.openxmlformats.org/presentationml/2006/main">
  <p:tag name="AS_UNIQUEID" val="995"/>
</p:tagLst>
</file>

<file path=ppt/tags/tag324.xml><?xml version="1.0" encoding="utf-8"?>
<p:tagLst xmlns:p="http://schemas.openxmlformats.org/presentationml/2006/main">
  <p:tag name="AS_UNIQUEID" val="996"/>
</p:tagLst>
</file>

<file path=ppt/tags/tag325.xml><?xml version="1.0" encoding="utf-8"?>
<p:tagLst xmlns:p="http://schemas.openxmlformats.org/presentationml/2006/main">
  <p:tag name="AS_UNIQUEID" val="997"/>
</p:tagLst>
</file>

<file path=ppt/tags/tag326.xml><?xml version="1.0" encoding="utf-8"?>
<p:tagLst xmlns:p="http://schemas.openxmlformats.org/presentationml/2006/main">
  <p:tag name="AS_UNIQUEID" val="675"/>
</p:tagLst>
</file>

<file path=ppt/tags/tag327.xml><?xml version="1.0" encoding="utf-8"?>
<p:tagLst xmlns:p="http://schemas.openxmlformats.org/presentationml/2006/main">
  <p:tag name="AS_UNIQUEID" val="676"/>
</p:tagLst>
</file>

<file path=ppt/tags/tag328.xml><?xml version="1.0" encoding="utf-8"?>
<p:tagLst xmlns:p="http://schemas.openxmlformats.org/presentationml/2006/main">
  <p:tag name="AS_UNIQUEID" val="677"/>
</p:tagLst>
</file>

<file path=ppt/tags/tag329.xml><?xml version="1.0" encoding="utf-8"?>
<p:tagLst xmlns:p="http://schemas.openxmlformats.org/presentationml/2006/main">
  <p:tag name="AS_UNIQUEID" val="678"/>
</p:tagLst>
</file>

<file path=ppt/tags/tag33.xml><?xml version="1.0" encoding="utf-8"?>
<p:tagLst xmlns:p="http://schemas.openxmlformats.org/presentationml/2006/main">
  <p:tag name="AS_UNIQUEID" val="645"/>
</p:tagLst>
</file>

<file path=ppt/tags/tag330.xml><?xml version="1.0" encoding="utf-8"?>
<p:tagLst xmlns:p="http://schemas.openxmlformats.org/presentationml/2006/main">
  <p:tag name="AS_UNIQUEID" val="679"/>
</p:tagLst>
</file>

<file path=ppt/tags/tag331.xml><?xml version="1.0" encoding="utf-8"?>
<p:tagLst xmlns:p="http://schemas.openxmlformats.org/presentationml/2006/main">
  <p:tag name="AS_UNIQUEID" val="680"/>
</p:tagLst>
</file>

<file path=ppt/tags/tag332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34.xml><?xml version="1.0" encoding="utf-8"?>
<p:tagLst xmlns:p="http://schemas.openxmlformats.org/presentationml/2006/main">
  <p:tag name="AS_UNIQUEID" val="646"/>
</p:tagLst>
</file>

<file path=ppt/tags/tag35.xml><?xml version="1.0" encoding="utf-8"?>
<p:tagLst xmlns:p="http://schemas.openxmlformats.org/presentationml/2006/main">
  <p:tag name="AS_UNIQUEID" val="647"/>
</p:tagLst>
</file>

<file path=ppt/tags/tag36.xml><?xml version="1.0" encoding="utf-8"?>
<p:tagLst xmlns:p="http://schemas.openxmlformats.org/presentationml/2006/main">
  <p:tag name="AS_UNIQUEID" val="648"/>
</p:tagLst>
</file>

<file path=ppt/tags/tag37.xml><?xml version="1.0" encoding="utf-8"?>
<p:tagLst xmlns:p="http://schemas.openxmlformats.org/presentationml/2006/main">
  <p:tag name="AS_UNIQUEID" val="649"/>
</p:tagLst>
</file>

<file path=ppt/tags/tag38.xml><?xml version="1.0" encoding="utf-8"?>
<p:tagLst xmlns:p="http://schemas.openxmlformats.org/presentationml/2006/main">
  <p:tag name="AS_UNIQUEID" val="650"/>
</p:tagLst>
</file>

<file path=ppt/tags/tag39.xml><?xml version="1.0" encoding="utf-8"?>
<p:tagLst xmlns:p="http://schemas.openxmlformats.org/presentationml/2006/main">
  <p:tag name="AS_UNIQUEID" val="651"/>
</p:tagLst>
</file>

<file path=ppt/tags/tag4.xml><?xml version="1.0" encoding="utf-8"?>
<p:tagLst xmlns:p="http://schemas.openxmlformats.org/presentationml/2006/main">
  <p:tag name="AS_UNIQUEID" val="612"/>
</p:tagLst>
</file>

<file path=ppt/tags/tag40.xml><?xml version="1.0" encoding="utf-8"?>
<p:tagLst xmlns:p="http://schemas.openxmlformats.org/presentationml/2006/main">
  <p:tag name="AS_UNIQUEID" val="652"/>
</p:tagLst>
</file>

<file path=ppt/tags/tag41.xml><?xml version="1.0" encoding="utf-8"?>
<p:tagLst xmlns:p="http://schemas.openxmlformats.org/presentationml/2006/main">
  <p:tag name="AS_UNIQUEID" val="653"/>
</p:tagLst>
</file>

<file path=ppt/tags/tag42.xml><?xml version="1.0" encoding="utf-8"?>
<p:tagLst xmlns:p="http://schemas.openxmlformats.org/presentationml/2006/main">
  <p:tag name="AS_UNIQUEID" val="654"/>
</p:tagLst>
</file>

<file path=ppt/tags/tag43.xml><?xml version="1.0" encoding="utf-8"?>
<p:tagLst xmlns:p="http://schemas.openxmlformats.org/presentationml/2006/main">
  <p:tag name="AS_UNIQUEID" val="655"/>
</p:tagLst>
</file>

<file path=ppt/tags/tag44.xml><?xml version="1.0" encoding="utf-8"?>
<p:tagLst xmlns:p="http://schemas.openxmlformats.org/presentationml/2006/main">
  <p:tag name="AS_UNIQUEID" val="656"/>
</p:tagLst>
</file>

<file path=ppt/tags/tag45.xml><?xml version="1.0" encoding="utf-8"?>
<p:tagLst xmlns:p="http://schemas.openxmlformats.org/presentationml/2006/main">
  <p:tag name="AS_UNIQUEID" val="658"/>
</p:tagLst>
</file>

<file path=ppt/tags/tag46.xml><?xml version="1.0" encoding="utf-8"?>
<p:tagLst xmlns:p="http://schemas.openxmlformats.org/presentationml/2006/main">
  <p:tag name="AS_UNIQUEID" val="660"/>
</p:tagLst>
</file>

<file path=ppt/tags/tag47.xml><?xml version="1.0" encoding="utf-8"?>
<p:tagLst xmlns:p="http://schemas.openxmlformats.org/presentationml/2006/main">
  <p:tag name="AS_UNIQUEID" val="661"/>
</p:tagLst>
</file>

<file path=ppt/tags/tag48.xml><?xml version="1.0" encoding="utf-8"?>
<p:tagLst xmlns:p="http://schemas.openxmlformats.org/presentationml/2006/main">
  <p:tag name="AS_UNIQUEID" val="662"/>
</p:tagLst>
</file>

<file path=ppt/tags/tag49.xml><?xml version="1.0" encoding="utf-8"?>
<p:tagLst xmlns:p="http://schemas.openxmlformats.org/presentationml/2006/main">
  <p:tag name="AS_UNIQUEID" val="663"/>
</p:tagLst>
</file>

<file path=ppt/tags/tag5.xml><?xml version="1.0" encoding="utf-8"?>
<p:tagLst xmlns:p="http://schemas.openxmlformats.org/presentationml/2006/main">
  <p:tag name="AS_UNIQUEID" val="613"/>
</p:tagLst>
</file>

<file path=ppt/tags/tag50.xml><?xml version="1.0" encoding="utf-8"?>
<p:tagLst xmlns:p="http://schemas.openxmlformats.org/presentationml/2006/main">
  <p:tag name="AS_UNIQUEID" val="665"/>
</p:tagLst>
</file>

<file path=ppt/tags/tag51.xml><?xml version="1.0" encoding="utf-8"?>
<p:tagLst xmlns:p="http://schemas.openxmlformats.org/presentationml/2006/main">
  <p:tag name="AS_UNIQUEID" val="666"/>
</p:tagLst>
</file>

<file path=ppt/tags/tag52.xml><?xml version="1.0" encoding="utf-8"?>
<p:tagLst xmlns:p="http://schemas.openxmlformats.org/presentationml/2006/main">
  <p:tag name="AS_UNIQUEID" val="667"/>
</p:tagLst>
</file>

<file path=ppt/tags/tag53.xml><?xml version="1.0" encoding="utf-8"?>
<p:tagLst xmlns:p="http://schemas.openxmlformats.org/presentationml/2006/main">
  <p:tag name="AS_UNIQUEID" val="669"/>
</p:tagLst>
</file>

<file path=ppt/tags/tag54.xml><?xml version="1.0" encoding="utf-8"?>
<p:tagLst xmlns:p="http://schemas.openxmlformats.org/presentationml/2006/main">
  <p:tag name="AS_UNIQUEID" val="670"/>
</p:tagLst>
</file>

<file path=ppt/tags/tag55.xml><?xml version="1.0" encoding="utf-8"?>
<p:tagLst xmlns:p="http://schemas.openxmlformats.org/presentationml/2006/main">
  <p:tag name="AS_UNIQUEID" val="671"/>
</p:tagLst>
</file>

<file path=ppt/tags/tag56.xml><?xml version="1.0" encoding="utf-8"?>
<p:tagLst xmlns:p="http://schemas.openxmlformats.org/presentationml/2006/main">
  <p:tag name="AS_UNIQUEID" val="672"/>
</p:tagLst>
</file>

<file path=ppt/tags/tag57.xml><?xml version="1.0" encoding="utf-8"?>
<p:tagLst xmlns:p="http://schemas.openxmlformats.org/presentationml/2006/main">
  <p:tag name="AS_UNIQUEID" val="673"/>
</p:tagLst>
</file>

<file path=ppt/tags/tag58.xml><?xml version="1.0" encoding="utf-8"?>
<p:tagLst xmlns:p="http://schemas.openxmlformats.org/presentationml/2006/main">
  <p:tag name="AS_UNIQUEID" val="719"/>
</p:tagLst>
</file>

<file path=ppt/tags/tag59.xml><?xml version="1.0" encoding="utf-8"?>
<p:tagLst xmlns:p="http://schemas.openxmlformats.org/presentationml/2006/main">
  <p:tag name="AS_UNIQUEID" val="720"/>
</p:tagLst>
</file>

<file path=ppt/tags/tag6.xml><?xml version="1.0" encoding="utf-8"?>
<p:tagLst xmlns:p="http://schemas.openxmlformats.org/presentationml/2006/main">
  <p:tag name="AS_UNIQUEID" val="614"/>
</p:tagLst>
</file>

<file path=ppt/tags/tag60.xml><?xml version="1.0" encoding="utf-8"?>
<p:tagLst xmlns:p="http://schemas.openxmlformats.org/presentationml/2006/main">
  <p:tag name="AS_UNIQUEID" val="721"/>
</p:tagLst>
</file>

<file path=ppt/tags/tag61.xml><?xml version="1.0" encoding="utf-8"?>
<p:tagLst xmlns:p="http://schemas.openxmlformats.org/presentationml/2006/main">
  <p:tag name="AS_UNIQUEID" val="725"/>
</p:tagLst>
</file>

<file path=ppt/tags/tag62.xml><?xml version="1.0" encoding="utf-8"?>
<p:tagLst xmlns:p="http://schemas.openxmlformats.org/presentationml/2006/main">
  <p:tag name="AS_UNIQUEID" val="722"/>
</p:tagLst>
</file>

<file path=ppt/tags/tag63.xml><?xml version="1.0" encoding="utf-8"?>
<p:tagLst xmlns:p="http://schemas.openxmlformats.org/presentationml/2006/main">
  <p:tag name="AS_UNIQUEID" val="723"/>
</p:tagLst>
</file>

<file path=ppt/tags/tag64.xml><?xml version="1.0" encoding="utf-8"?>
<p:tagLst xmlns:p="http://schemas.openxmlformats.org/presentationml/2006/main">
  <p:tag name="AS_UNIQUEID" val="724"/>
</p:tagLst>
</file>

<file path=ppt/tags/tag65.xml><?xml version="1.0" encoding="utf-8"?>
<p:tagLst xmlns:p="http://schemas.openxmlformats.org/presentationml/2006/main">
  <p:tag name="AS_UNIQUEID" val="726"/>
</p:tagLst>
</file>

<file path=ppt/tags/tag66.xml><?xml version="1.0" encoding="utf-8"?>
<p:tagLst xmlns:p="http://schemas.openxmlformats.org/presentationml/2006/main">
  <p:tag name="AS_UNIQUEID" val="727"/>
</p:tagLst>
</file>

<file path=ppt/tags/tag67.xml><?xml version="1.0" encoding="utf-8"?>
<p:tagLst xmlns:p="http://schemas.openxmlformats.org/presentationml/2006/main">
  <p:tag name="AS_UNIQUEID" val="728"/>
</p:tagLst>
</file>

<file path=ppt/tags/tag68.xml><?xml version="1.0" encoding="utf-8"?>
<p:tagLst xmlns:p="http://schemas.openxmlformats.org/presentationml/2006/main">
  <p:tag name="AS_UNIQUEID" val="729"/>
</p:tagLst>
</file>

<file path=ppt/tags/tag69.xml><?xml version="1.0" encoding="utf-8"?>
<p:tagLst xmlns:p="http://schemas.openxmlformats.org/presentationml/2006/main">
  <p:tag name="AS_UNIQUEID" val="730"/>
</p:tagLst>
</file>

<file path=ppt/tags/tag7.xml><?xml version="1.0" encoding="utf-8"?>
<p:tagLst xmlns:p="http://schemas.openxmlformats.org/presentationml/2006/main">
  <p:tag name="AS_UNIQUEID" val="616"/>
</p:tagLst>
</file>

<file path=ppt/tags/tag70.xml><?xml version="1.0" encoding="utf-8"?>
<p:tagLst xmlns:p="http://schemas.openxmlformats.org/presentationml/2006/main">
  <p:tag name="AS_UNIQUEID" val="731"/>
</p:tagLst>
</file>

<file path=ppt/tags/tag71.xml><?xml version="1.0" encoding="utf-8"?>
<p:tagLst xmlns:p="http://schemas.openxmlformats.org/presentationml/2006/main">
  <p:tag name="AS_UNIQUEID" val="732"/>
</p:tagLst>
</file>

<file path=ppt/tags/tag72.xml><?xml version="1.0" encoding="utf-8"?>
<p:tagLst xmlns:p="http://schemas.openxmlformats.org/presentationml/2006/main">
  <p:tag name="AS_UNIQUEID" val="733"/>
</p:tagLst>
</file>

<file path=ppt/tags/tag73.xml><?xml version="1.0" encoding="utf-8"?>
<p:tagLst xmlns:p="http://schemas.openxmlformats.org/presentationml/2006/main">
  <p:tag name="AS_UNIQUEID" val="734"/>
</p:tagLst>
</file>

<file path=ppt/tags/tag74.xml><?xml version="1.0" encoding="utf-8"?>
<p:tagLst xmlns:p="http://schemas.openxmlformats.org/presentationml/2006/main">
  <p:tag name="AS_UNIQUEID" val="735"/>
</p:tagLst>
</file>

<file path=ppt/tags/tag75.xml><?xml version="1.0" encoding="utf-8"?>
<p:tagLst xmlns:p="http://schemas.openxmlformats.org/presentationml/2006/main">
  <p:tag name="AS_UNIQUEID" val="736"/>
</p:tagLst>
</file>

<file path=ppt/tags/tag76.xml><?xml version="1.0" encoding="utf-8"?>
<p:tagLst xmlns:p="http://schemas.openxmlformats.org/presentationml/2006/main">
  <p:tag name="AS_UNIQUEID" val="737"/>
</p:tagLst>
</file>

<file path=ppt/tags/tag77.xml><?xml version="1.0" encoding="utf-8"?>
<p:tagLst xmlns:p="http://schemas.openxmlformats.org/presentationml/2006/main">
  <p:tag name="AS_UNIQUEID" val="738"/>
</p:tagLst>
</file>

<file path=ppt/tags/tag78.xml><?xml version="1.0" encoding="utf-8"?>
<p:tagLst xmlns:p="http://schemas.openxmlformats.org/presentationml/2006/main">
  <p:tag name="AS_UNIQUEID" val="715"/>
</p:tagLst>
</file>

<file path=ppt/tags/tag79.xml><?xml version="1.0" encoding="utf-8"?>
<p:tagLst xmlns:p="http://schemas.openxmlformats.org/presentationml/2006/main">
  <p:tag name="AS_UNIQUEID" val="716"/>
</p:tagLst>
</file>

<file path=ppt/tags/tag8.xml><?xml version="1.0" encoding="utf-8"?>
<p:tagLst xmlns:p="http://schemas.openxmlformats.org/presentationml/2006/main">
  <p:tag name="AS_UNIQUEID" val="617"/>
</p:tagLst>
</file>

<file path=ppt/tags/tag80.xml><?xml version="1.0" encoding="utf-8"?>
<p:tagLst xmlns:p="http://schemas.openxmlformats.org/presentationml/2006/main">
  <p:tag name="AS_UNIQUEID" val="717"/>
</p:tagLst>
</file>

<file path=ppt/tags/tag81.xml><?xml version="1.0" encoding="utf-8"?>
<p:tagLst xmlns:p="http://schemas.openxmlformats.org/presentationml/2006/main">
  <p:tag name="AS_UNIQUEID" val="740"/>
</p:tagLst>
</file>

<file path=ppt/tags/tag82.xml><?xml version="1.0" encoding="utf-8"?>
<p:tagLst xmlns:p="http://schemas.openxmlformats.org/presentationml/2006/main">
  <p:tag name="AS_UNIQUEID" val="741"/>
</p:tagLst>
</file>

<file path=ppt/tags/tag83.xml><?xml version="1.0" encoding="utf-8"?>
<p:tagLst xmlns:p="http://schemas.openxmlformats.org/presentationml/2006/main">
  <p:tag name="AS_UNIQUEID" val="742"/>
</p:tagLst>
</file>

<file path=ppt/tags/tag84.xml><?xml version="1.0" encoding="utf-8"?>
<p:tagLst xmlns:p="http://schemas.openxmlformats.org/presentationml/2006/main">
  <p:tag name="AS_UNIQUEID" val="743"/>
</p:tagLst>
</file>

<file path=ppt/tags/tag85.xml><?xml version="1.0" encoding="utf-8"?>
<p:tagLst xmlns:p="http://schemas.openxmlformats.org/presentationml/2006/main">
  <p:tag name="AS_UNIQUEID" val="744"/>
</p:tagLst>
</file>

<file path=ppt/tags/tag86.xml><?xml version="1.0" encoding="utf-8"?>
<p:tagLst xmlns:p="http://schemas.openxmlformats.org/presentationml/2006/main">
  <p:tag name="AS_UNIQUEID" val="745"/>
</p:tagLst>
</file>

<file path=ppt/tags/tag87.xml><?xml version="1.0" encoding="utf-8"?>
<p:tagLst xmlns:p="http://schemas.openxmlformats.org/presentationml/2006/main">
  <p:tag name="AS_UNIQUEID" val="746"/>
</p:tagLst>
</file>

<file path=ppt/tags/tag88.xml><?xml version="1.0" encoding="utf-8"?>
<p:tagLst xmlns:p="http://schemas.openxmlformats.org/presentationml/2006/main">
  <p:tag name="AS_UNIQUEID" val="747"/>
</p:tagLst>
</file>

<file path=ppt/tags/tag89.xml><?xml version="1.0" encoding="utf-8"?>
<p:tagLst xmlns:p="http://schemas.openxmlformats.org/presentationml/2006/main">
  <p:tag name="AS_UNIQUEID" val="748"/>
</p:tagLst>
</file>

<file path=ppt/tags/tag9.xml><?xml version="1.0" encoding="utf-8"?>
<p:tagLst xmlns:p="http://schemas.openxmlformats.org/presentationml/2006/main">
  <p:tag name="AS_UNIQUEID" val="618"/>
</p:tagLst>
</file>

<file path=ppt/tags/tag90.xml><?xml version="1.0" encoding="utf-8"?>
<p:tagLst xmlns:p="http://schemas.openxmlformats.org/presentationml/2006/main">
  <p:tag name="AS_UNIQUEID" val="749"/>
</p:tagLst>
</file>

<file path=ppt/tags/tag91.xml><?xml version="1.0" encoding="utf-8"?>
<p:tagLst xmlns:p="http://schemas.openxmlformats.org/presentationml/2006/main">
  <p:tag name="AS_UNIQUEID" val="750"/>
</p:tagLst>
</file>

<file path=ppt/tags/tag92.xml><?xml version="1.0" encoding="utf-8"?>
<p:tagLst xmlns:p="http://schemas.openxmlformats.org/presentationml/2006/main">
  <p:tag name="AS_UNIQUEID" val="751"/>
</p:tagLst>
</file>

<file path=ppt/tags/tag93.xml><?xml version="1.0" encoding="utf-8"?>
<p:tagLst xmlns:p="http://schemas.openxmlformats.org/presentationml/2006/main">
  <p:tag name="AS_UNIQUEID" val="752"/>
</p:tagLst>
</file>

<file path=ppt/tags/tag94.xml><?xml version="1.0" encoding="utf-8"?>
<p:tagLst xmlns:p="http://schemas.openxmlformats.org/presentationml/2006/main">
  <p:tag name="AS_UNIQUEID" val="753"/>
</p:tagLst>
</file>

<file path=ppt/tags/tag95.xml><?xml version="1.0" encoding="utf-8"?>
<p:tagLst xmlns:p="http://schemas.openxmlformats.org/presentationml/2006/main">
  <p:tag name="AS_UNIQUEID" val="754"/>
</p:tagLst>
</file>

<file path=ppt/tags/tag96.xml><?xml version="1.0" encoding="utf-8"?>
<p:tagLst xmlns:p="http://schemas.openxmlformats.org/presentationml/2006/main">
  <p:tag name="AS_UNIQUEID" val="755"/>
</p:tagLst>
</file>

<file path=ppt/tags/tag97.xml><?xml version="1.0" encoding="utf-8"?>
<p:tagLst xmlns:p="http://schemas.openxmlformats.org/presentationml/2006/main">
  <p:tag name="AS_UNIQUEID" val="756"/>
</p:tagLst>
</file>

<file path=ppt/tags/tag98.xml><?xml version="1.0" encoding="utf-8"?>
<p:tagLst xmlns:p="http://schemas.openxmlformats.org/presentationml/2006/main">
  <p:tag name="AS_UNIQUEID" val="692"/>
</p:tagLst>
</file>

<file path=ppt/tags/tag99.xml><?xml version="1.0" encoding="utf-8"?>
<p:tagLst xmlns:p="http://schemas.openxmlformats.org/presentationml/2006/main">
  <p:tag name="AS_UNIQUEID" val="693"/>
</p:tagLst>
</file>

<file path=ppt/theme/theme1.xml><?xml version="1.0" encoding="utf-8"?>
<a:theme xmlns:a="http://schemas.openxmlformats.org/drawingml/2006/main" name="Office 主题">
  <a:themeElements>
    <a:clrScheme name="自定义 28-建筑装饰">
      <a:dk1>
        <a:srgbClr val="000000"/>
      </a:dk1>
      <a:lt1>
        <a:srgbClr val="FFFFFF"/>
      </a:lt1>
      <a:dk2>
        <a:srgbClr val="44546A"/>
      </a:dk2>
      <a:lt2>
        <a:srgbClr val="86B300"/>
      </a:lt2>
      <a:accent1>
        <a:srgbClr val="595959"/>
      </a:accent1>
      <a:accent2>
        <a:srgbClr val="ED7634"/>
      </a:accent2>
      <a:accent3>
        <a:srgbClr val="595959"/>
      </a:accent3>
      <a:accent4>
        <a:srgbClr val="ED7634"/>
      </a:accent4>
      <a:accent5>
        <a:srgbClr val="595959"/>
      </a:accent5>
      <a:accent6>
        <a:srgbClr val="ED7634"/>
      </a:accent6>
      <a:hlink>
        <a:srgbClr val="BB0A0B"/>
      </a:hlink>
      <a:folHlink>
        <a:srgbClr val="BB0A0B"/>
      </a:folHlink>
    </a:clrScheme>
    <a:fontScheme name="自定义 8">
      <a:majorFont>
        <a:latin typeface="Lao UI"/>
        <a:ea typeface="方正苏新诗柳楷简体"/>
        <a:cs typeface="Arial"/>
      </a:majorFont>
      <a:minorFont>
        <a:latin typeface="Lao UI"/>
        <a:ea typeface="方正苏新诗柳楷简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2442</Words>
  <Application>WPS 演示</Application>
  <PresentationFormat>宽屏</PresentationFormat>
  <Paragraphs>283</Paragraphs>
  <Slides>29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2" baseType="lpstr">
      <vt:lpstr>Arial</vt:lpstr>
      <vt:lpstr>宋体</vt:lpstr>
      <vt:lpstr>Wingdings</vt:lpstr>
      <vt:lpstr>Calibri</vt:lpstr>
      <vt:lpstr>Arial</vt:lpstr>
      <vt:lpstr>方正字迹－曾正国行楷繁体</vt:lpstr>
      <vt:lpstr>华文新魏</vt:lpstr>
      <vt:lpstr>方正黄草简体</vt:lpstr>
      <vt:lpstr>华文楷体</vt:lpstr>
      <vt:lpstr>新宋体</vt:lpstr>
      <vt:lpstr>楷体</vt:lpstr>
      <vt:lpstr>微软雅黑 Light</vt:lpstr>
      <vt:lpstr>Calibri</vt:lpstr>
      <vt:lpstr>微软雅黑</vt:lpstr>
      <vt:lpstr>隶书</vt:lpstr>
      <vt:lpstr>华文行楷</vt:lpstr>
      <vt:lpstr>黑体</vt:lpstr>
      <vt:lpstr>Lao UI</vt:lpstr>
      <vt:lpstr>方正苏新诗柳楷简体</vt:lpstr>
      <vt:lpstr>Arial Unicode MS</vt:lpstr>
      <vt:lpstr>等线</vt:lpstr>
      <vt:lpstr>Wingdings</vt:lpstr>
      <vt:lpstr>Office 主题</vt:lpstr>
      <vt:lpstr>PowerPoint 演示文稿</vt:lpstr>
      <vt:lpstr>PowerPoint 演示文稿</vt:lpstr>
      <vt:lpstr>源远流长的中华文化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创造中华文化新辉煌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Administrator</cp:lastModifiedBy>
  <cp:revision>21</cp:revision>
  <cp:lastPrinted>2021-03-09T21:14:00Z</cp:lastPrinted>
  <dcterms:created xsi:type="dcterms:W3CDTF">2021-03-09T21:14:00Z</dcterms:created>
  <dcterms:modified xsi:type="dcterms:W3CDTF">2021-12-13T08:50:57Z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41A711DF36AA4BC7B1FB5066D0675F29</vt:lpwstr>
  </property>
  <property fmtid="{D5CDD505-2E9C-101B-9397-08002B2CF9AE}" pid="7" name="KSOProductBuildVer">
    <vt:lpwstr>2052-11.1.0.11115</vt:lpwstr>
  </property>
</Properties>
</file>