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65" r:id="rId4"/>
    <p:sldId id="322" r:id="rId5"/>
    <p:sldId id="329" r:id="rId7"/>
    <p:sldId id="330" r:id="rId8"/>
    <p:sldId id="326" r:id="rId9"/>
    <p:sldId id="327" r:id="rId10"/>
    <p:sldId id="336" r:id="rId11"/>
    <p:sldId id="334" r:id="rId12"/>
    <p:sldId id="332" r:id="rId13"/>
    <p:sldId id="333" r:id="rId14"/>
    <p:sldId id="331" r:id="rId15"/>
    <p:sldId id="335" r:id="rId16"/>
    <p:sldId id="338" r:id="rId17"/>
    <p:sldId id="337" r:id="rId18"/>
    <p:sldId id="339" r:id="rId19"/>
    <p:sldId id="340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 userDrawn="1">
          <p15:clr>
            <a:srgbClr val="A4A3A4"/>
          </p15:clr>
        </p15:guide>
        <p15:guide id="2" pos="39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" initials="" lastIdx="0" clrIdx="0"/>
  <p:cmAuthor id="7" name="1206988966@qq.com" initials="1" lastIdx="0" clrIdx="2"/>
  <p:cmAuthor id="1" name="Administrator" initials="A" lastIdx="0" clrIdx="0"/>
  <p:cmAuthor id="8" name="姜伟光" initials="姜" lastIdx="0" clrIdx="0"/>
  <p:cmAuthor id="2" name="靳曼" initials="" lastIdx="0" clrIdx="2"/>
  <p:cmAuthor id="9" name="作者" initials="作" lastIdx="0" clrIdx="24"/>
  <p:cmAuthor id="3" name="Lenovo" initials="L" lastIdx="0" clrIdx="2"/>
  <p:cmAuthor id="4" name="kingsoft" initials="k" lastIdx="0" clrIdx="0"/>
  <p:cmAuthor id="5" name="宋洁然" initials="宋" lastIdx="0" clrIdx="1"/>
  <p:cmAuthor id="6" name="办公" initials="办" lastIdx="0" clrIdx="5"/>
  <p:cmAuthor id="10" name="yyyaogd@126.com" initials="y" lastIdx="0" clrIdx="0"/>
  <p:cmAuthor id="11" name="wucj" initials="w" lastIdx="0" clrIdx="0"/>
  <p:cmAuthor id="12" name="SkyUser" initials="S" lastIdx="0" clrIdx="0"/>
  <p:cmAuthor id="14" name="珠珠的电脑" initials="珠" lastIdx="0" clrIdx="13"/>
  <p:cmAuthor id="15" name="admin" initials="a" lastIdx="0" clrIdx="1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044CF"/>
    <a:srgbClr val="CE2FCF"/>
    <a:srgbClr val="CF14E0"/>
    <a:srgbClr val="0B3AE9"/>
    <a:srgbClr val="9AD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12" y="54"/>
      </p:cViewPr>
      <p:guideLst>
        <p:guide orient="horz" pos="2298"/>
        <p:guide pos="393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44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446.xml"/><Relationship Id="rId5" Type="http://schemas.openxmlformats.org/officeDocument/2006/relationships/tags" Target="../tags/tag445.xml"/><Relationship Id="rId4" Type="http://schemas.openxmlformats.org/officeDocument/2006/relationships/tags" Target="../tags/tag444.xml"/><Relationship Id="rId3" Type="http://schemas.openxmlformats.org/officeDocument/2006/relationships/tags" Target="../tags/tag443.xml"/><Relationship Id="rId2" Type="http://schemas.openxmlformats.org/officeDocument/2006/relationships/tags" Target="../tags/tag442.xml"/><Relationship Id="rId1" Type="http://schemas.openxmlformats.org/officeDocument/2006/relationships/tags" Target="../tags/tag44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image" Target="../media/image1.jpe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image" Target="../media/image7.png"/><Relationship Id="rId27" Type="http://schemas.openxmlformats.org/officeDocument/2006/relationships/tags" Target="../tags/tag104.xml"/><Relationship Id="rId26" Type="http://schemas.openxmlformats.org/officeDocument/2006/relationships/tags" Target="../tags/tag103.xml"/><Relationship Id="rId25" Type="http://schemas.openxmlformats.org/officeDocument/2006/relationships/tags" Target="../tags/tag102.xml"/><Relationship Id="rId24" Type="http://schemas.openxmlformats.org/officeDocument/2006/relationships/tags" Target="../tags/tag101.xml"/><Relationship Id="rId23" Type="http://schemas.openxmlformats.org/officeDocument/2006/relationships/tags" Target="../tags/tag100.xml"/><Relationship Id="rId22" Type="http://schemas.openxmlformats.org/officeDocument/2006/relationships/tags" Target="../tags/tag99.xml"/><Relationship Id="rId21" Type="http://schemas.openxmlformats.org/officeDocument/2006/relationships/tags" Target="../tags/tag98.xml"/><Relationship Id="rId20" Type="http://schemas.openxmlformats.org/officeDocument/2006/relationships/tags" Target="../tags/tag97.xml"/><Relationship Id="rId2" Type="http://schemas.openxmlformats.org/officeDocument/2006/relationships/tags" Target="../tags/tag80.xml"/><Relationship Id="rId19" Type="http://schemas.openxmlformats.org/officeDocument/2006/relationships/tags" Target="../tags/tag96.xml"/><Relationship Id="rId18" Type="http://schemas.openxmlformats.org/officeDocument/2006/relationships/tags" Target="../tags/tag95.xml"/><Relationship Id="rId17" Type="http://schemas.openxmlformats.org/officeDocument/2006/relationships/tags" Target="../tags/tag94.xml"/><Relationship Id="rId16" Type="http://schemas.openxmlformats.org/officeDocument/2006/relationships/tags" Target="../tags/tag93.xml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image" Target="../media/image7.png"/><Relationship Id="rId27" Type="http://schemas.openxmlformats.org/officeDocument/2006/relationships/tags" Target="../tags/tag129.xml"/><Relationship Id="rId26" Type="http://schemas.openxmlformats.org/officeDocument/2006/relationships/tags" Target="../tags/tag128.xml"/><Relationship Id="rId25" Type="http://schemas.openxmlformats.org/officeDocument/2006/relationships/tags" Target="../tags/tag127.xml"/><Relationship Id="rId24" Type="http://schemas.openxmlformats.org/officeDocument/2006/relationships/tags" Target="../tags/tag126.xml"/><Relationship Id="rId23" Type="http://schemas.openxmlformats.org/officeDocument/2006/relationships/tags" Target="../tags/tag125.xml"/><Relationship Id="rId22" Type="http://schemas.openxmlformats.org/officeDocument/2006/relationships/tags" Target="../tags/tag124.xml"/><Relationship Id="rId21" Type="http://schemas.openxmlformats.org/officeDocument/2006/relationships/tags" Target="../tags/tag123.xml"/><Relationship Id="rId20" Type="http://schemas.openxmlformats.org/officeDocument/2006/relationships/tags" Target="../tags/tag122.xml"/><Relationship Id="rId2" Type="http://schemas.openxmlformats.org/officeDocument/2006/relationships/tags" Target="../tags/tag105.xml"/><Relationship Id="rId19" Type="http://schemas.openxmlformats.org/officeDocument/2006/relationships/tags" Target="../tags/tag121.xml"/><Relationship Id="rId18" Type="http://schemas.openxmlformats.org/officeDocument/2006/relationships/tags" Target="../tags/tag120.xml"/><Relationship Id="rId17" Type="http://schemas.openxmlformats.org/officeDocument/2006/relationships/tags" Target="../tags/tag119.xml"/><Relationship Id="rId16" Type="http://schemas.openxmlformats.org/officeDocument/2006/relationships/tags" Target="../tags/tag118.xml"/><Relationship Id="rId15" Type="http://schemas.openxmlformats.org/officeDocument/2006/relationships/tags" Target="../tags/tag117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image" Target="../media/image7.png"/><Relationship Id="rId27" Type="http://schemas.openxmlformats.org/officeDocument/2006/relationships/tags" Target="../tags/tag154.xml"/><Relationship Id="rId26" Type="http://schemas.openxmlformats.org/officeDocument/2006/relationships/tags" Target="../tags/tag153.xml"/><Relationship Id="rId25" Type="http://schemas.openxmlformats.org/officeDocument/2006/relationships/tags" Target="../tags/tag152.xml"/><Relationship Id="rId24" Type="http://schemas.openxmlformats.org/officeDocument/2006/relationships/tags" Target="../tags/tag151.xml"/><Relationship Id="rId23" Type="http://schemas.openxmlformats.org/officeDocument/2006/relationships/tags" Target="../tags/tag150.xml"/><Relationship Id="rId22" Type="http://schemas.openxmlformats.org/officeDocument/2006/relationships/tags" Target="../tags/tag149.xml"/><Relationship Id="rId21" Type="http://schemas.openxmlformats.org/officeDocument/2006/relationships/tags" Target="../tags/tag148.xml"/><Relationship Id="rId20" Type="http://schemas.openxmlformats.org/officeDocument/2006/relationships/tags" Target="../tags/tag147.xml"/><Relationship Id="rId2" Type="http://schemas.openxmlformats.org/officeDocument/2006/relationships/tags" Target="../tags/tag130.xml"/><Relationship Id="rId19" Type="http://schemas.openxmlformats.org/officeDocument/2006/relationships/tags" Target="../tags/tag146.xml"/><Relationship Id="rId18" Type="http://schemas.openxmlformats.org/officeDocument/2006/relationships/tags" Target="../tags/tag145.xml"/><Relationship Id="rId17" Type="http://schemas.openxmlformats.org/officeDocument/2006/relationships/tags" Target="../tags/tag144.xml"/><Relationship Id="rId16" Type="http://schemas.openxmlformats.org/officeDocument/2006/relationships/tags" Target="../tags/tag143.xml"/><Relationship Id="rId15" Type="http://schemas.openxmlformats.org/officeDocument/2006/relationships/tags" Target="../tags/tag142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image" Target="../media/image5.jpeg"/><Relationship Id="rId4" Type="http://schemas.openxmlformats.org/officeDocument/2006/relationships/tags" Target="../tags/tag6.xml"/><Relationship Id="rId3" Type="http://schemas.openxmlformats.org/officeDocument/2006/relationships/image" Target="../media/image4.jpe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image" Target="../media/image5.jpeg"/><Relationship Id="rId4" Type="http://schemas.openxmlformats.org/officeDocument/2006/relationships/tags" Target="../tags/tag12.xml"/><Relationship Id="rId3" Type="http://schemas.openxmlformats.org/officeDocument/2006/relationships/image" Target="../media/image4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image" Target="../media/image5.jpeg"/><Relationship Id="rId4" Type="http://schemas.openxmlformats.org/officeDocument/2006/relationships/tags" Target="../tags/tag15.xml"/><Relationship Id="rId3" Type="http://schemas.openxmlformats.org/officeDocument/2006/relationships/image" Target="../media/image4.jpe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1" Type="http://schemas.openxmlformats.org/officeDocument/2006/relationships/tags" Target="../tags/tag53.xml"/><Relationship Id="rId20" Type="http://schemas.openxmlformats.org/officeDocument/2006/relationships/tags" Target="../tags/tag52.xml"/><Relationship Id="rId2" Type="http://schemas.openxmlformats.org/officeDocument/2006/relationships/tags" Target="../tags/tag34.xml"/><Relationship Id="rId19" Type="http://schemas.openxmlformats.org/officeDocument/2006/relationships/tags" Target="../tags/tag51.xml"/><Relationship Id="rId18" Type="http://schemas.openxmlformats.org/officeDocument/2006/relationships/tags" Target="../tags/tag50.xml"/><Relationship Id="rId17" Type="http://schemas.openxmlformats.org/officeDocument/2006/relationships/tags" Target="../tags/tag49.xml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image" Target="../media/image6.jpeg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5" Type="http://schemas.openxmlformats.org/officeDocument/2006/relationships/tags" Target="../tags/tag66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05835" y="2362835"/>
            <a:ext cx="5060950" cy="76708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pic>
        <p:nvPicPr>
          <p:cNvPr id="100" name="图片 99"/>
          <p:cNvPicPr/>
          <p:nvPr userDrawn="1">
            <p:custDataLst>
              <p:tags r:id="rId3"/>
            </p:custDataLst>
          </p:nvPr>
        </p:nvPicPr>
        <p:blipFill>
          <a:blip r:embed="rId4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10850" t="42852" r="11623" b="40667"/>
          <a:stretch>
            <a:fillRect/>
          </a:stretch>
        </p:blipFill>
        <p:spPr>
          <a:xfrm>
            <a:off x="8713470" y="5060315"/>
            <a:ext cx="3478530" cy="170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花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82650" y="2827020"/>
            <a:ext cx="906780" cy="925830"/>
          </a:xfrm>
          <a:prstGeom prst="rect">
            <a:avLst/>
          </a:prstGeom>
        </p:spPr>
      </p:pic>
      <p:pic>
        <p:nvPicPr>
          <p:cNvPr id="21" name="图片 20" descr="鱼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426700" y="1658620"/>
            <a:ext cx="394335" cy="7042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>
            <p:custDataLst>
              <p:tags r:id="rId2"/>
            </p:custDataLst>
          </p:nvPr>
        </p:nvGrpSpPr>
        <p:grpSpPr>
          <a:xfrm>
            <a:off x="118745" y="160655"/>
            <a:ext cx="3326130" cy="732790"/>
            <a:chOff x="187" y="253"/>
            <a:chExt cx="5238" cy="1154"/>
          </a:xfrm>
        </p:grpSpPr>
        <p:grpSp>
          <p:nvGrpSpPr>
            <p:cNvPr id="4" name="组合 3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187" y="253"/>
              <a:ext cx="1404" cy="1154"/>
              <a:chOff x="187" y="253"/>
              <a:chExt cx="1404" cy="1154"/>
            </a:xfrm>
          </p:grpSpPr>
          <p:sp>
            <p:nvSpPr>
              <p:cNvPr id="2" name="六边形 1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87" y="253"/>
                <a:ext cx="1404" cy="1154"/>
              </a:xfrm>
              <a:prstGeom prst="hex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心形 2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35" y="371"/>
                <a:ext cx="1130" cy="1036"/>
              </a:xfrm>
              <a:prstGeom prst="hear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  <a:prstDash val="sysDot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>
                    <a:solidFill>
                      <a:schemeClr val="accent6">
                        <a:lumMod val="75000"/>
                      </a:schemeClr>
                    </a:solidFill>
                  </a:rPr>
                  <a:t>现</a:t>
                </a:r>
                <a:endParaRPr lang="zh-CN" altLang="en-US" sz="2800" b="1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" name="组合 4"/>
            <p:cNvGrpSpPr/>
            <p:nvPr userDrawn="1">
              <p:custDataLst>
                <p:tags r:id="rId6"/>
              </p:custDataLst>
            </p:nvPr>
          </p:nvGrpSpPr>
          <p:grpSpPr>
            <a:xfrm>
              <a:off x="1465" y="253"/>
              <a:ext cx="1404" cy="1154"/>
              <a:chOff x="187" y="253"/>
              <a:chExt cx="1404" cy="1154"/>
            </a:xfrm>
          </p:grpSpPr>
          <p:sp>
            <p:nvSpPr>
              <p:cNvPr id="6" name="六边形 5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187" y="253"/>
                <a:ext cx="1404" cy="1154"/>
              </a:xfrm>
              <a:prstGeom prst="hex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心形 6"/>
              <p:cNvSpPr/>
              <p:nvPr userDrawn="1">
                <p:custDataLst>
                  <p:tags r:id="rId8"/>
                </p:custDataLst>
              </p:nvPr>
            </p:nvSpPr>
            <p:spPr>
              <a:xfrm>
                <a:off x="335" y="371"/>
                <a:ext cx="1130" cy="1036"/>
              </a:xfrm>
              <a:prstGeom prst="hear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  <a:prstDash val="sysDot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>
                    <a:solidFill>
                      <a:schemeClr val="accent6">
                        <a:lumMod val="75000"/>
                      </a:schemeClr>
                    </a:solidFill>
                  </a:rPr>
                  <a:t>学</a:t>
                </a:r>
                <a:endParaRPr lang="zh-CN" altLang="en-US" sz="2800" b="1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 userDrawn="1">
              <p:custDataLst>
                <p:tags r:id="rId9"/>
              </p:custDataLst>
            </p:nvPr>
          </p:nvGrpSpPr>
          <p:grpSpPr>
            <a:xfrm>
              <a:off x="4021" y="253"/>
              <a:ext cx="1404" cy="1154"/>
              <a:chOff x="187" y="253"/>
              <a:chExt cx="1404" cy="1154"/>
            </a:xfrm>
          </p:grpSpPr>
          <p:sp>
            <p:nvSpPr>
              <p:cNvPr id="9" name="六边形 8"/>
              <p:cNvSpPr/>
              <p:nvPr userDrawn="1">
                <p:custDataLst>
                  <p:tags r:id="rId10"/>
                </p:custDataLst>
              </p:nvPr>
            </p:nvSpPr>
            <p:spPr>
              <a:xfrm>
                <a:off x="187" y="253"/>
                <a:ext cx="1404" cy="1154"/>
              </a:xfrm>
              <a:prstGeom prst="hex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心形 22"/>
              <p:cNvSpPr/>
              <p:nvPr userDrawn="1">
                <p:custDataLst>
                  <p:tags r:id="rId11"/>
                </p:custDataLst>
              </p:nvPr>
            </p:nvSpPr>
            <p:spPr>
              <a:xfrm>
                <a:off x="335" y="371"/>
                <a:ext cx="1130" cy="1036"/>
              </a:xfrm>
              <a:prstGeom prst="hear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  <a:prstDash val="sysDot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>
                    <a:solidFill>
                      <a:schemeClr val="accent6">
                        <a:lumMod val="75000"/>
                      </a:schemeClr>
                    </a:solidFill>
                  </a:rPr>
                  <a:t>用</a:t>
                </a:r>
                <a:endParaRPr lang="zh-CN" altLang="en-US" sz="2800" b="1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4" name="组合 23"/>
            <p:cNvGrpSpPr/>
            <p:nvPr userDrawn="1">
              <p:custDataLst>
                <p:tags r:id="rId12"/>
              </p:custDataLst>
            </p:nvPr>
          </p:nvGrpSpPr>
          <p:grpSpPr>
            <a:xfrm>
              <a:off x="2743" y="253"/>
              <a:ext cx="1404" cy="1154"/>
              <a:chOff x="187" y="253"/>
              <a:chExt cx="1404" cy="1154"/>
            </a:xfrm>
          </p:grpSpPr>
          <p:sp>
            <p:nvSpPr>
              <p:cNvPr id="25" name="六边形 24"/>
              <p:cNvSpPr/>
              <p:nvPr userDrawn="1">
                <p:custDataLst>
                  <p:tags r:id="rId13"/>
                </p:custDataLst>
              </p:nvPr>
            </p:nvSpPr>
            <p:spPr>
              <a:xfrm>
                <a:off x="187" y="253"/>
                <a:ext cx="1404" cy="1154"/>
              </a:xfrm>
              <a:prstGeom prst="hex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心形 25"/>
              <p:cNvSpPr/>
              <p:nvPr userDrawn="1">
                <p:custDataLst>
                  <p:tags r:id="rId14"/>
                </p:custDataLst>
              </p:nvPr>
            </p:nvSpPr>
            <p:spPr>
              <a:xfrm>
                <a:off x="335" y="371"/>
                <a:ext cx="1130" cy="1036"/>
              </a:xfrm>
              <a:prstGeom prst="hear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  <a:prstDash val="sysDot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>
                    <a:solidFill>
                      <a:schemeClr val="accent6">
                        <a:lumMod val="75000"/>
                      </a:schemeClr>
                    </a:solidFill>
                  </a:rPr>
                  <a:t>现</a:t>
                </a:r>
                <a:endParaRPr lang="zh-CN" altLang="en-US" sz="2800" b="1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 userDrawn="1">
            <p:custDataLst>
              <p:tags r:id="rId2"/>
            </p:custDataLst>
          </p:nvPr>
        </p:nvPicPr>
        <p:blipFill>
          <a:blip r:embed="rId3"/>
          <a:srcRect l="2912" t="2237" r="-2492" b="-985"/>
          <a:stretch>
            <a:fillRect/>
          </a:stretch>
        </p:blipFill>
        <p:spPr>
          <a:xfrm rot="21240000">
            <a:off x="2381250" y="1470025"/>
            <a:ext cx="1545590" cy="1167130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6" name="五边形 5"/>
          <p:cNvSpPr/>
          <p:nvPr userDrawn="1">
            <p:custDataLst>
              <p:tags r:id="rId4"/>
            </p:custDataLst>
          </p:nvPr>
        </p:nvSpPr>
        <p:spPr>
          <a:xfrm>
            <a:off x="0" y="2413000"/>
            <a:ext cx="4481830" cy="82677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心形 6"/>
          <p:cNvSpPr/>
          <p:nvPr userDrawn="1">
            <p:custDataLst>
              <p:tags r:id="rId5"/>
            </p:custDataLst>
          </p:nvPr>
        </p:nvSpPr>
        <p:spPr>
          <a:xfrm>
            <a:off x="3393440" y="2527300"/>
            <a:ext cx="736600" cy="597535"/>
          </a:xfrm>
          <a:prstGeom prst="heart">
            <a:avLst/>
          </a:prstGeom>
          <a:ln w="12700" cmpd="sng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6"/>
                </a:solidFill>
                <a:cs typeface="+mn-lt"/>
              </a:rPr>
              <a:t>1</a:t>
            </a:r>
            <a:endParaRPr lang="en-US" altLang="zh-CN" sz="3200" b="1">
              <a:solidFill>
                <a:schemeClr val="accent6"/>
              </a:solidFill>
              <a:cs typeface="+mn-lt"/>
            </a:endParaRPr>
          </a:p>
        </p:txBody>
      </p:sp>
      <p:sp>
        <p:nvSpPr>
          <p:cNvPr id="9" name="五角星 8"/>
          <p:cNvSpPr/>
          <p:nvPr userDrawn="1">
            <p:custDataLst>
              <p:tags r:id="rId6"/>
            </p:custDataLst>
          </p:nvPr>
        </p:nvSpPr>
        <p:spPr>
          <a:xfrm>
            <a:off x="9008745" y="1760220"/>
            <a:ext cx="259715" cy="26860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五角星 12"/>
          <p:cNvSpPr/>
          <p:nvPr userDrawn="1">
            <p:custDataLst>
              <p:tags r:id="rId7"/>
            </p:custDataLst>
          </p:nvPr>
        </p:nvSpPr>
        <p:spPr>
          <a:xfrm>
            <a:off x="8503920" y="4552950"/>
            <a:ext cx="279400" cy="21907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角星 13"/>
          <p:cNvSpPr/>
          <p:nvPr userDrawn="1">
            <p:custDataLst>
              <p:tags r:id="rId8"/>
            </p:custDataLst>
          </p:nvPr>
        </p:nvSpPr>
        <p:spPr>
          <a:xfrm>
            <a:off x="3922395" y="4188460"/>
            <a:ext cx="269875" cy="36385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五角星 14"/>
          <p:cNvSpPr/>
          <p:nvPr userDrawn="1">
            <p:custDataLst>
              <p:tags r:id="rId9"/>
            </p:custDataLst>
          </p:nvPr>
        </p:nvSpPr>
        <p:spPr>
          <a:xfrm>
            <a:off x="5226685" y="1581150"/>
            <a:ext cx="309245" cy="24955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 userDrawn="1">
            <p:custDataLst>
              <p:tags r:id="rId10"/>
            </p:custDataLst>
          </p:nvPr>
        </p:nvCxnSpPr>
        <p:spPr>
          <a:xfrm flipV="1">
            <a:off x="7340600" y="-640080"/>
            <a:ext cx="3754755" cy="3556000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11"/>
            </p:custDataLst>
          </p:nvPr>
        </p:nvCxnSpPr>
        <p:spPr>
          <a:xfrm>
            <a:off x="8503920" y="3759200"/>
            <a:ext cx="2173605" cy="959485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>
            <p:custDataLst>
              <p:tags r:id="rId12"/>
            </p:custDataLst>
          </p:nvPr>
        </p:nvCxnSpPr>
        <p:spPr>
          <a:xfrm flipV="1">
            <a:off x="336550" y="3895725"/>
            <a:ext cx="5709920" cy="3232150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endCxn id="100" idx="6"/>
          </p:cNvCxnSpPr>
          <p:nvPr userDrawn="1">
            <p:custDataLst>
              <p:tags r:id="rId13"/>
            </p:custDataLst>
          </p:nvPr>
        </p:nvCxnSpPr>
        <p:spPr>
          <a:xfrm flipH="1" flipV="1">
            <a:off x="3922395" y="1972945"/>
            <a:ext cx="1446530" cy="747395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>
            <p:custDataLst>
              <p:tags r:id="rId14"/>
            </p:custDataLst>
          </p:nvPr>
        </p:nvCxnSpPr>
        <p:spPr>
          <a:xfrm flipV="1">
            <a:off x="6623685" y="0"/>
            <a:ext cx="39370" cy="2672080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15"/>
            </p:custDataLst>
          </p:nvPr>
        </p:nvCxnSpPr>
        <p:spPr>
          <a:xfrm flipH="1" flipV="1">
            <a:off x="6464300" y="4045585"/>
            <a:ext cx="59690" cy="1699895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16"/>
            </p:custDataLst>
          </p:nvPr>
        </p:nvCxnSpPr>
        <p:spPr>
          <a:xfrm>
            <a:off x="7490460" y="4189095"/>
            <a:ext cx="2908935" cy="2495550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>
            <p:custDataLst>
              <p:tags r:id="rId17"/>
            </p:custDataLst>
          </p:nvPr>
        </p:nvCxnSpPr>
        <p:spPr>
          <a:xfrm flipV="1">
            <a:off x="8202930" y="2978150"/>
            <a:ext cx="2714625" cy="261620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五角星 28"/>
          <p:cNvSpPr/>
          <p:nvPr userDrawn="1">
            <p:custDataLst>
              <p:tags r:id="rId18"/>
            </p:custDataLst>
          </p:nvPr>
        </p:nvSpPr>
        <p:spPr>
          <a:xfrm>
            <a:off x="7917815" y="791845"/>
            <a:ext cx="250190" cy="199390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角星 29"/>
          <p:cNvSpPr/>
          <p:nvPr userDrawn="1">
            <p:custDataLst>
              <p:tags r:id="rId19"/>
            </p:custDataLst>
          </p:nvPr>
        </p:nvSpPr>
        <p:spPr>
          <a:xfrm>
            <a:off x="4222115" y="2446020"/>
            <a:ext cx="259715" cy="26860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/>
          <p:nvPr userDrawn="1">
            <p:custDataLst>
              <p:tags r:id="rId20"/>
            </p:custDataLst>
          </p:nvPr>
        </p:nvSpPr>
        <p:spPr>
          <a:xfrm>
            <a:off x="8100060" y="3381375"/>
            <a:ext cx="259715" cy="26860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角星 31"/>
          <p:cNvSpPr/>
          <p:nvPr userDrawn="1">
            <p:custDataLst>
              <p:tags r:id="rId21"/>
            </p:custDataLst>
          </p:nvPr>
        </p:nvSpPr>
        <p:spPr>
          <a:xfrm>
            <a:off x="5089525" y="4129405"/>
            <a:ext cx="279400" cy="21907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角星 32"/>
          <p:cNvSpPr/>
          <p:nvPr userDrawn="1">
            <p:custDataLst>
              <p:tags r:id="rId22"/>
            </p:custDataLst>
          </p:nvPr>
        </p:nvSpPr>
        <p:spPr>
          <a:xfrm>
            <a:off x="2385060" y="791845"/>
            <a:ext cx="279400" cy="27876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角星 33"/>
          <p:cNvSpPr/>
          <p:nvPr userDrawn="1">
            <p:custDataLst>
              <p:tags r:id="rId23"/>
            </p:custDataLst>
          </p:nvPr>
        </p:nvSpPr>
        <p:spPr>
          <a:xfrm>
            <a:off x="5368925" y="5480685"/>
            <a:ext cx="269875" cy="36385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五角星 34"/>
          <p:cNvSpPr/>
          <p:nvPr userDrawn="1">
            <p:custDataLst>
              <p:tags r:id="rId24"/>
            </p:custDataLst>
          </p:nvPr>
        </p:nvSpPr>
        <p:spPr>
          <a:xfrm>
            <a:off x="7933055" y="5612765"/>
            <a:ext cx="269875" cy="36385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五角星 35"/>
          <p:cNvSpPr/>
          <p:nvPr userDrawn="1">
            <p:custDataLst>
              <p:tags r:id="rId25"/>
            </p:custDataLst>
          </p:nvPr>
        </p:nvSpPr>
        <p:spPr>
          <a:xfrm>
            <a:off x="11008360" y="2163445"/>
            <a:ext cx="269875" cy="36385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五角星 36"/>
          <p:cNvSpPr/>
          <p:nvPr userDrawn="1">
            <p:custDataLst>
              <p:tags r:id="rId26"/>
            </p:custDataLst>
          </p:nvPr>
        </p:nvSpPr>
        <p:spPr>
          <a:xfrm>
            <a:off x="10497185" y="5745480"/>
            <a:ext cx="299720" cy="34480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五角星 37"/>
          <p:cNvSpPr/>
          <p:nvPr userDrawn="1">
            <p:custDataLst>
              <p:tags r:id="rId27"/>
            </p:custDataLst>
          </p:nvPr>
        </p:nvSpPr>
        <p:spPr>
          <a:xfrm>
            <a:off x="1405890" y="3681730"/>
            <a:ext cx="269875" cy="36385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 userDrawn="1">
            <p:custDataLst>
              <p:tags r:id="rId2"/>
            </p:custDataLst>
          </p:nvPr>
        </p:nvPicPr>
        <p:blipFill>
          <a:blip r:embed="rId3"/>
          <a:srcRect l="2912" t="2237" r="-2492" b="-985"/>
          <a:stretch>
            <a:fillRect/>
          </a:stretch>
        </p:blipFill>
        <p:spPr>
          <a:xfrm rot="21240000">
            <a:off x="2381250" y="1470025"/>
            <a:ext cx="1545590" cy="1167130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6" name="五边形 5"/>
          <p:cNvSpPr/>
          <p:nvPr userDrawn="1">
            <p:custDataLst>
              <p:tags r:id="rId4"/>
            </p:custDataLst>
          </p:nvPr>
        </p:nvSpPr>
        <p:spPr>
          <a:xfrm>
            <a:off x="0" y="2413000"/>
            <a:ext cx="4481830" cy="82677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心形 6"/>
          <p:cNvSpPr/>
          <p:nvPr userDrawn="1">
            <p:custDataLst>
              <p:tags r:id="rId5"/>
            </p:custDataLst>
          </p:nvPr>
        </p:nvSpPr>
        <p:spPr>
          <a:xfrm>
            <a:off x="3393440" y="2527300"/>
            <a:ext cx="736600" cy="597535"/>
          </a:xfrm>
          <a:prstGeom prst="heart">
            <a:avLst/>
          </a:prstGeom>
          <a:ln w="12700" cmpd="sng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6"/>
                </a:solidFill>
                <a:cs typeface="+mn-lt"/>
              </a:rPr>
              <a:t>2</a:t>
            </a:r>
            <a:endParaRPr lang="en-US" altLang="zh-CN" sz="3200" b="1">
              <a:solidFill>
                <a:schemeClr val="accent6"/>
              </a:solidFill>
              <a:cs typeface="+mn-lt"/>
            </a:endParaRPr>
          </a:p>
        </p:txBody>
      </p:sp>
      <p:sp>
        <p:nvSpPr>
          <p:cNvPr id="9" name="五角星 8"/>
          <p:cNvSpPr/>
          <p:nvPr userDrawn="1">
            <p:custDataLst>
              <p:tags r:id="rId6"/>
            </p:custDataLst>
          </p:nvPr>
        </p:nvSpPr>
        <p:spPr>
          <a:xfrm>
            <a:off x="9008745" y="1760220"/>
            <a:ext cx="259715" cy="26860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五角星 12"/>
          <p:cNvSpPr/>
          <p:nvPr userDrawn="1">
            <p:custDataLst>
              <p:tags r:id="rId7"/>
            </p:custDataLst>
          </p:nvPr>
        </p:nvSpPr>
        <p:spPr>
          <a:xfrm>
            <a:off x="8503920" y="4552950"/>
            <a:ext cx="279400" cy="21907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角星 13"/>
          <p:cNvSpPr/>
          <p:nvPr userDrawn="1">
            <p:custDataLst>
              <p:tags r:id="rId8"/>
            </p:custDataLst>
          </p:nvPr>
        </p:nvSpPr>
        <p:spPr>
          <a:xfrm>
            <a:off x="3922395" y="4188460"/>
            <a:ext cx="269875" cy="36385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五角星 14"/>
          <p:cNvSpPr/>
          <p:nvPr userDrawn="1">
            <p:custDataLst>
              <p:tags r:id="rId9"/>
            </p:custDataLst>
          </p:nvPr>
        </p:nvSpPr>
        <p:spPr>
          <a:xfrm>
            <a:off x="5226685" y="1581150"/>
            <a:ext cx="309245" cy="24955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 userDrawn="1">
            <p:custDataLst>
              <p:tags r:id="rId10"/>
            </p:custDataLst>
          </p:nvPr>
        </p:nvCxnSpPr>
        <p:spPr>
          <a:xfrm flipV="1">
            <a:off x="7340600" y="-640080"/>
            <a:ext cx="3754755" cy="3556000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11"/>
            </p:custDataLst>
          </p:nvPr>
        </p:nvCxnSpPr>
        <p:spPr>
          <a:xfrm>
            <a:off x="8503920" y="3759200"/>
            <a:ext cx="2173605" cy="959485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>
            <p:custDataLst>
              <p:tags r:id="rId12"/>
            </p:custDataLst>
          </p:nvPr>
        </p:nvCxnSpPr>
        <p:spPr>
          <a:xfrm flipV="1">
            <a:off x="336550" y="3895725"/>
            <a:ext cx="5709920" cy="3232150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endCxn id="100" idx="6"/>
          </p:cNvCxnSpPr>
          <p:nvPr userDrawn="1">
            <p:custDataLst>
              <p:tags r:id="rId13"/>
            </p:custDataLst>
          </p:nvPr>
        </p:nvCxnSpPr>
        <p:spPr>
          <a:xfrm flipH="1" flipV="1">
            <a:off x="3922395" y="1972945"/>
            <a:ext cx="1446530" cy="747395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>
            <p:custDataLst>
              <p:tags r:id="rId14"/>
            </p:custDataLst>
          </p:nvPr>
        </p:nvCxnSpPr>
        <p:spPr>
          <a:xfrm flipV="1">
            <a:off x="6623685" y="0"/>
            <a:ext cx="39370" cy="2672080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15"/>
            </p:custDataLst>
          </p:nvPr>
        </p:nvCxnSpPr>
        <p:spPr>
          <a:xfrm flipH="1" flipV="1">
            <a:off x="6464300" y="4045585"/>
            <a:ext cx="59690" cy="1699895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16"/>
            </p:custDataLst>
          </p:nvPr>
        </p:nvCxnSpPr>
        <p:spPr>
          <a:xfrm>
            <a:off x="7490460" y="4189095"/>
            <a:ext cx="2908935" cy="2495550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>
            <p:custDataLst>
              <p:tags r:id="rId17"/>
            </p:custDataLst>
          </p:nvPr>
        </p:nvCxnSpPr>
        <p:spPr>
          <a:xfrm flipV="1">
            <a:off x="8202930" y="2978150"/>
            <a:ext cx="2714625" cy="261620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五角星 28"/>
          <p:cNvSpPr/>
          <p:nvPr userDrawn="1">
            <p:custDataLst>
              <p:tags r:id="rId18"/>
            </p:custDataLst>
          </p:nvPr>
        </p:nvSpPr>
        <p:spPr>
          <a:xfrm>
            <a:off x="7917815" y="791845"/>
            <a:ext cx="250190" cy="199390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角星 29"/>
          <p:cNvSpPr/>
          <p:nvPr userDrawn="1">
            <p:custDataLst>
              <p:tags r:id="rId19"/>
            </p:custDataLst>
          </p:nvPr>
        </p:nvSpPr>
        <p:spPr>
          <a:xfrm>
            <a:off x="4222115" y="2446020"/>
            <a:ext cx="259715" cy="26860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/>
          <p:nvPr userDrawn="1">
            <p:custDataLst>
              <p:tags r:id="rId20"/>
            </p:custDataLst>
          </p:nvPr>
        </p:nvSpPr>
        <p:spPr>
          <a:xfrm>
            <a:off x="8100060" y="3381375"/>
            <a:ext cx="259715" cy="26860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角星 31"/>
          <p:cNvSpPr/>
          <p:nvPr userDrawn="1">
            <p:custDataLst>
              <p:tags r:id="rId21"/>
            </p:custDataLst>
          </p:nvPr>
        </p:nvSpPr>
        <p:spPr>
          <a:xfrm>
            <a:off x="5089525" y="4129405"/>
            <a:ext cx="279400" cy="21907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角星 32"/>
          <p:cNvSpPr/>
          <p:nvPr userDrawn="1">
            <p:custDataLst>
              <p:tags r:id="rId22"/>
            </p:custDataLst>
          </p:nvPr>
        </p:nvSpPr>
        <p:spPr>
          <a:xfrm>
            <a:off x="2385060" y="791845"/>
            <a:ext cx="279400" cy="27876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角星 33"/>
          <p:cNvSpPr/>
          <p:nvPr userDrawn="1">
            <p:custDataLst>
              <p:tags r:id="rId23"/>
            </p:custDataLst>
          </p:nvPr>
        </p:nvSpPr>
        <p:spPr>
          <a:xfrm>
            <a:off x="5368925" y="5480685"/>
            <a:ext cx="269875" cy="36385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五角星 34"/>
          <p:cNvSpPr/>
          <p:nvPr userDrawn="1">
            <p:custDataLst>
              <p:tags r:id="rId24"/>
            </p:custDataLst>
          </p:nvPr>
        </p:nvSpPr>
        <p:spPr>
          <a:xfrm>
            <a:off x="7933055" y="5612765"/>
            <a:ext cx="269875" cy="36385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五角星 35"/>
          <p:cNvSpPr/>
          <p:nvPr userDrawn="1">
            <p:custDataLst>
              <p:tags r:id="rId25"/>
            </p:custDataLst>
          </p:nvPr>
        </p:nvSpPr>
        <p:spPr>
          <a:xfrm>
            <a:off x="11008360" y="2163445"/>
            <a:ext cx="269875" cy="36385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五角星 36"/>
          <p:cNvSpPr/>
          <p:nvPr userDrawn="1">
            <p:custDataLst>
              <p:tags r:id="rId26"/>
            </p:custDataLst>
          </p:nvPr>
        </p:nvSpPr>
        <p:spPr>
          <a:xfrm>
            <a:off x="10497185" y="5745480"/>
            <a:ext cx="299720" cy="34480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五角星 37"/>
          <p:cNvSpPr/>
          <p:nvPr userDrawn="1">
            <p:custDataLst>
              <p:tags r:id="rId27"/>
            </p:custDataLst>
          </p:nvPr>
        </p:nvSpPr>
        <p:spPr>
          <a:xfrm>
            <a:off x="1405890" y="3681730"/>
            <a:ext cx="269875" cy="36385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 userDrawn="1">
            <p:custDataLst>
              <p:tags r:id="rId2"/>
            </p:custDataLst>
          </p:nvPr>
        </p:nvPicPr>
        <p:blipFill>
          <a:blip r:embed="rId3"/>
          <a:srcRect l="2912" t="2237" r="-2492" b="-985"/>
          <a:stretch>
            <a:fillRect/>
          </a:stretch>
        </p:blipFill>
        <p:spPr>
          <a:xfrm rot="21240000">
            <a:off x="2381250" y="1470025"/>
            <a:ext cx="1545590" cy="1167130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6" name="五边形 5"/>
          <p:cNvSpPr/>
          <p:nvPr userDrawn="1">
            <p:custDataLst>
              <p:tags r:id="rId4"/>
            </p:custDataLst>
          </p:nvPr>
        </p:nvSpPr>
        <p:spPr>
          <a:xfrm>
            <a:off x="0" y="2413000"/>
            <a:ext cx="4481830" cy="82677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心形 6"/>
          <p:cNvSpPr/>
          <p:nvPr userDrawn="1">
            <p:custDataLst>
              <p:tags r:id="rId5"/>
            </p:custDataLst>
          </p:nvPr>
        </p:nvSpPr>
        <p:spPr>
          <a:xfrm>
            <a:off x="3393440" y="2527300"/>
            <a:ext cx="736600" cy="597535"/>
          </a:xfrm>
          <a:prstGeom prst="heart">
            <a:avLst/>
          </a:prstGeom>
          <a:ln w="12700" cmpd="sng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accent6"/>
                </a:solidFill>
                <a:cs typeface="+mn-lt"/>
              </a:rPr>
              <a:t>3</a:t>
            </a:r>
            <a:endParaRPr lang="en-US" altLang="zh-CN" sz="3200" b="1">
              <a:solidFill>
                <a:schemeClr val="accent6"/>
              </a:solidFill>
              <a:cs typeface="+mn-lt"/>
            </a:endParaRPr>
          </a:p>
        </p:txBody>
      </p:sp>
      <p:sp>
        <p:nvSpPr>
          <p:cNvPr id="9" name="五角星 8"/>
          <p:cNvSpPr/>
          <p:nvPr userDrawn="1">
            <p:custDataLst>
              <p:tags r:id="rId6"/>
            </p:custDataLst>
          </p:nvPr>
        </p:nvSpPr>
        <p:spPr>
          <a:xfrm>
            <a:off x="9008745" y="1760220"/>
            <a:ext cx="259715" cy="26860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五角星 12"/>
          <p:cNvSpPr/>
          <p:nvPr userDrawn="1">
            <p:custDataLst>
              <p:tags r:id="rId7"/>
            </p:custDataLst>
          </p:nvPr>
        </p:nvSpPr>
        <p:spPr>
          <a:xfrm>
            <a:off x="8503920" y="4552950"/>
            <a:ext cx="279400" cy="21907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角星 13"/>
          <p:cNvSpPr/>
          <p:nvPr userDrawn="1">
            <p:custDataLst>
              <p:tags r:id="rId8"/>
            </p:custDataLst>
          </p:nvPr>
        </p:nvSpPr>
        <p:spPr>
          <a:xfrm>
            <a:off x="3922395" y="4188460"/>
            <a:ext cx="269875" cy="36385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五角星 14"/>
          <p:cNvSpPr/>
          <p:nvPr userDrawn="1">
            <p:custDataLst>
              <p:tags r:id="rId9"/>
            </p:custDataLst>
          </p:nvPr>
        </p:nvSpPr>
        <p:spPr>
          <a:xfrm>
            <a:off x="5226685" y="1581150"/>
            <a:ext cx="309245" cy="24955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 userDrawn="1">
            <p:custDataLst>
              <p:tags r:id="rId10"/>
            </p:custDataLst>
          </p:nvPr>
        </p:nvCxnSpPr>
        <p:spPr>
          <a:xfrm flipV="1">
            <a:off x="7340600" y="-640080"/>
            <a:ext cx="3754755" cy="3556000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11"/>
            </p:custDataLst>
          </p:nvPr>
        </p:nvCxnSpPr>
        <p:spPr>
          <a:xfrm>
            <a:off x="8503920" y="3759200"/>
            <a:ext cx="2173605" cy="959485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>
            <p:custDataLst>
              <p:tags r:id="rId12"/>
            </p:custDataLst>
          </p:nvPr>
        </p:nvCxnSpPr>
        <p:spPr>
          <a:xfrm flipV="1">
            <a:off x="336550" y="3895725"/>
            <a:ext cx="5709920" cy="3232150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endCxn id="100" idx="6"/>
          </p:cNvCxnSpPr>
          <p:nvPr userDrawn="1">
            <p:custDataLst>
              <p:tags r:id="rId13"/>
            </p:custDataLst>
          </p:nvPr>
        </p:nvCxnSpPr>
        <p:spPr>
          <a:xfrm flipH="1" flipV="1">
            <a:off x="3922395" y="1972945"/>
            <a:ext cx="1446530" cy="747395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>
            <p:custDataLst>
              <p:tags r:id="rId14"/>
            </p:custDataLst>
          </p:nvPr>
        </p:nvCxnSpPr>
        <p:spPr>
          <a:xfrm flipV="1">
            <a:off x="6623685" y="0"/>
            <a:ext cx="39370" cy="2672080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15"/>
            </p:custDataLst>
          </p:nvPr>
        </p:nvCxnSpPr>
        <p:spPr>
          <a:xfrm flipH="1" flipV="1">
            <a:off x="6464300" y="4045585"/>
            <a:ext cx="59690" cy="1699895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16"/>
            </p:custDataLst>
          </p:nvPr>
        </p:nvCxnSpPr>
        <p:spPr>
          <a:xfrm>
            <a:off x="7490460" y="4189095"/>
            <a:ext cx="2908935" cy="2495550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>
            <p:custDataLst>
              <p:tags r:id="rId17"/>
            </p:custDataLst>
          </p:nvPr>
        </p:nvCxnSpPr>
        <p:spPr>
          <a:xfrm flipV="1">
            <a:off x="8202930" y="2978150"/>
            <a:ext cx="2714625" cy="261620"/>
          </a:xfrm>
          <a:prstGeom prst="line">
            <a:avLst/>
          </a:prstGeom>
          <a:ln>
            <a:gradFill>
              <a:gsLst>
                <a:gs pos="30000">
                  <a:schemeClr val="accent6">
                    <a:lumMod val="40000"/>
                    <a:lumOff val="60000"/>
                  </a:schemeClr>
                </a:gs>
                <a:gs pos="0">
                  <a:srgbClr val="FDF2FD"/>
                </a:gs>
                <a:gs pos="97000">
                  <a:srgbClr val="FDF2FD"/>
                </a:gs>
                <a:gs pos="64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五角星 28"/>
          <p:cNvSpPr/>
          <p:nvPr userDrawn="1">
            <p:custDataLst>
              <p:tags r:id="rId18"/>
            </p:custDataLst>
          </p:nvPr>
        </p:nvSpPr>
        <p:spPr>
          <a:xfrm>
            <a:off x="7917815" y="791845"/>
            <a:ext cx="250190" cy="199390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角星 29"/>
          <p:cNvSpPr/>
          <p:nvPr userDrawn="1">
            <p:custDataLst>
              <p:tags r:id="rId19"/>
            </p:custDataLst>
          </p:nvPr>
        </p:nvSpPr>
        <p:spPr>
          <a:xfrm>
            <a:off x="4222115" y="2446020"/>
            <a:ext cx="259715" cy="26860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/>
          <p:nvPr userDrawn="1">
            <p:custDataLst>
              <p:tags r:id="rId20"/>
            </p:custDataLst>
          </p:nvPr>
        </p:nvSpPr>
        <p:spPr>
          <a:xfrm>
            <a:off x="8100060" y="3381375"/>
            <a:ext cx="259715" cy="26860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角星 31"/>
          <p:cNvSpPr/>
          <p:nvPr userDrawn="1">
            <p:custDataLst>
              <p:tags r:id="rId21"/>
            </p:custDataLst>
          </p:nvPr>
        </p:nvSpPr>
        <p:spPr>
          <a:xfrm>
            <a:off x="5089525" y="4129405"/>
            <a:ext cx="279400" cy="21907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角星 32"/>
          <p:cNvSpPr/>
          <p:nvPr userDrawn="1">
            <p:custDataLst>
              <p:tags r:id="rId22"/>
            </p:custDataLst>
          </p:nvPr>
        </p:nvSpPr>
        <p:spPr>
          <a:xfrm>
            <a:off x="2385060" y="791845"/>
            <a:ext cx="279400" cy="27876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角星 33"/>
          <p:cNvSpPr/>
          <p:nvPr userDrawn="1">
            <p:custDataLst>
              <p:tags r:id="rId23"/>
            </p:custDataLst>
          </p:nvPr>
        </p:nvSpPr>
        <p:spPr>
          <a:xfrm>
            <a:off x="5368925" y="5480685"/>
            <a:ext cx="269875" cy="36385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五角星 34"/>
          <p:cNvSpPr/>
          <p:nvPr userDrawn="1">
            <p:custDataLst>
              <p:tags r:id="rId24"/>
            </p:custDataLst>
          </p:nvPr>
        </p:nvSpPr>
        <p:spPr>
          <a:xfrm>
            <a:off x="7933055" y="5612765"/>
            <a:ext cx="269875" cy="36385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五角星 35"/>
          <p:cNvSpPr/>
          <p:nvPr userDrawn="1">
            <p:custDataLst>
              <p:tags r:id="rId25"/>
            </p:custDataLst>
          </p:nvPr>
        </p:nvSpPr>
        <p:spPr>
          <a:xfrm>
            <a:off x="11008360" y="2163445"/>
            <a:ext cx="269875" cy="36385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五角星 36"/>
          <p:cNvSpPr/>
          <p:nvPr userDrawn="1">
            <p:custDataLst>
              <p:tags r:id="rId26"/>
            </p:custDataLst>
          </p:nvPr>
        </p:nvSpPr>
        <p:spPr>
          <a:xfrm>
            <a:off x="10497185" y="5745480"/>
            <a:ext cx="299720" cy="34480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五角星 37"/>
          <p:cNvSpPr/>
          <p:nvPr userDrawn="1">
            <p:custDataLst>
              <p:tags r:id="rId27"/>
            </p:custDataLst>
          </p:nvPr>
        </p:nvSpPr>
        <p:spPr>
          <a:xfrm>
            <a:off x="1405890" y="3681730"/>
            <a:ext cx="269875" cy="363855"/>
          </a:xfrm>
          <a:prstGeom prst="star5">
            <a:avLst/>
          </a:prstGeom>
          <a:gradFill>
            <a:gsLst>
              <a:gs pos="16000">
                <a:srgbClr val="FDF2FD"/>
              </a:gs>
              <a:gs pos="39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8c4d64316bfc5fd8e0b7ca37ca64801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clrChange>
              <a:clrFrom>
                <a:srgbClr val="E9C4E3">
                  <a:alpha val="100000"/>
                </a:srgbClr>
              </a:clrFrom>
              <a:clrTo>
                <a:srgbClr val="E9C4E3">
                  <a:alpha val="100000"/>
                  <a:alpha val="0"/>
                </a:srgbClr>
              </a:clrTo>
            </a:clrChange>
          </a:blip>
          <a:srcRect l="21422" t="41344" r="-21422" b="-2346"/>
          <a:stretch>
            <a:fillRect/>
          </a:stretch>
        </p:blipFill>
        <p:spPr>
          <a:xfrm>
            <a:off x="8518525" y="2978150"/>
            <a:ext cx="3859530" cy="3879850"/>
          </a:xfrm>
          <a:prstGeom prst="ellipse">
            <a:avLst/>
          </a:prstGeom>
        </p:spPr>
      </p:pic>
      <p:pic>
        <p:nvPicPr>
          <p:cNvPr id="7" name="图片 6" descr="8f31e60a29fa82e705c7f93ad7ab8430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clrChange>
              <a:clrFrom>
                <a:srgbClr val="FFC1D6">
                  <a:alpha val="100000"/>
                </a:srgbClr>
              </a:clrFrom>
              <a:clrTo>
                <a:srgbClr val="FFC1D6">
                  <a:alpha val="100000"/>
                  <a:alpha val="0"/>
                </a:srgbClr>
              </a:clrTo>
            </a:clrChange>
          </a:blip>
          <a:srcRect l="14716" t="38947" r="6453" b="31805"/>
          <a:stretch>
            <a:fillRect/>
          </a:stretch>
        </p:blipFill>
        <p:spPr>
          <a:xfrm>
            <a:off x="802640" y="1174750"/>
            <a:ext cx="1433830" cy="941705"/>
          </a:xfrm>
          <a:prstGeom prst="rect">
            <a:avLst/>
          </a:prstGeom>
        </p:spPr>
      </p:pic>
      <p:pic>
        <p:nvPicPr>
          <p:cNvPr id="8" name="图片 7" descr="8f31e60a29fa82e705c7f93ad7ab8430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>
            <a:clrChange>
              <a:clrFrom>
                <a:srgbClr val="FFC1D6">
                  <a:alpha val="100000"/>
                </a:srgbClr>
              </a:clrFrom>
              <a:clrTo>
                <a:srgbClr val="FFC1D6">
                  <a:alpha val="100000"/>
                  <a:alpha val="0"/>
                </a:srgbClr>
              </a:clrTo>
            </a:clrChange>
          </a:blip>
          <a:srcRect l="14716" t="38947" r="6453" b="31805"/>
          <a:stretch>
            <a:fillRect/>
          </a:stretch>
        </p:blipFill>
        <p:spPr>
          <a:xfrm>
            <a:off x="802640" y="2917190"/>
            <a:ext cx="972185" cy="638810"/>
          </a:xfrm>
          <a:prstGeom prst="rect">
            <a:avLst/>
          </a:prstGeom>
        </p:spPr>
      </p:pic>
      <p:pic>
        <p:nvPicPr>
          <p:cNvPr id="9" name="图片 8" descr="8f31e60a29fa82e705c7f93ad7ab843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>
            <a:clrChange>
              <a:clrFrom>
                <a:srgbClr val="FFC1D6">
                  <a:alpha val="100000"/>
                </a:srgbClr>
              </a:clrFrom>
              <a:clrTo>
                <a:srgbClr val="FFC1D6">
                  <a:alpha val="100000"/>
                  <a:alpha val="0"/>
                </a:srgbClr>
              </a:clrTo>
            </a:clrChange>
          </a:blip>
          <a:srcRect l="14716" t="38947" r="6453" b="31805"/>
          <a:stretch>
            <a:fillRect/>
          </a:stretch>
        </p:blipFill>
        <p:spPr>
          <a:xfrm>
            <a:off x="802640" y="4190365"/>
            <a:ext cx="977900" cy="642620"/>
          </a:xfrm>
          <a:prstGeom prst="rect">
            <a:avLst/>
          </a:prstGeom>
        </p:spPr>
      </p:pic>
      <p:sp>
        <p:nvSpPr>
          <p:cNvPr id="10" name="椭圆 9"/>
          <p:cNvSpPr/>
          <p:nvPr userDrawn="1">
            <p:custDataLst>
              <p:tags r:id="rId8"/>
            </p:custDataLst>
          </p:nvPr>
        </p:nvSpPr>
        <p:spPr>
          <a:xfrm>
            <a:off x="10377805" y="883285"/>
            <a:ext cx="1324610" cy="1233170"/>
          </a:xfrm>
          <a:prstGeom prst="ellipse">
            <a:avLst/>
          </a:prstGeom>
          <a:noFill/>
          <a:ln w="127000" cmpd="dbl">
            <a:solidFill>
              <a:schemeClr val="accent6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60000"/>
                    <a:lumOff val="40000"/>
                    <a:alpha val="7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>
                <a:solidFill>
                  <a:schemeClr val="accent6"/>
                </a:solidFill>
              </a:rPr>
              <a:t>目</a:t>
            </a:r>
            <a:endParaRPr lang="zh-CN" altLang="en-US" sz="4400" b="1">
              <a:solidFill>
                <a:schemeClr val="accent6"/>
              </a:solidFill>
            </a:endParaRPr>
          </a:p>
        </p:txBody>
      </p:sp>
      <p:sp>
        <p:nvSpPr>
          <p:cNvPr id="11" name="椭圆 10"/>
          <p:cNvSpPr/>
          <p:nvPr userDrawn="1">
            <p:custDataLst>
              <p:tags r:id="rId9"/>
            </p:custDataLst>
          </p:nvPr>
        </p:nvSpPr>
        <p:spPr>
          <a:xfrm>
            <a:off x="10377805" y="2643505"/>
            <a:ext cx="1324610" cy="1186180"/>
          </a:xfrm>
          <a:prstGeom prst="ellipse">
            <a:avLst/>
          </a:prstGeom>
          <a:noFill/>
          <a:ln w="127000" cmpd="dbl">
            <a:solidFill>
              <a:schemeClr val="accent6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60000"/>
                    <a:lumOff val="40000"/>
                    <a:alpha val="7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>
                <a:solidFill>
                  <a:schemeClr val="accent6"/>
                </a:solidFill>
              </a:rPr>
              <a:t>录</a:t>
            </a:r>
            <a:endParaRPr lang="zh-CN" altLang="en-US" sz="4400" b="1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8c4d64316bfc5fd8e0b7ca37ca64801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clrChange>
              <a:clrFrom>
                <a:srgbClr val="E9C4E3">
                  <a:alpha val="100000"/>
                </a:srgbClr>
              </a:clrFrom>
              <a:clrTo>
                <a:srgbClr val="E9C4E3">
                  <a:alpha val="100000"/>
                  <a:alpha val="0"/>
                </a:srgbClr>
              </a:clrTo>
            </a:clrChange>
          </a:blip>
          <a:srcRect l="21422" t="41344" r="-21422" b="-2346"/>
          <a:stretch>
            <a:fillRect/>
          </a:stretch>
        </p:blipFill>
        <p:spPr>
          <a:xfrm>
            <a:off x="8518525" y="2978150"/>
            <a:ext cx="3859530" cy="3879850"/>
          </a:xfrm>
          <a:prstGeom prst="ellipse">
            <a:avLst/>
          </a:prstGeom>
        </p:spPr>
      </p:pic>
      <p:pic>
        <p:nvPicPr>
          <p:cNvPr id="7" name="图片 6" descr="8f31e60a29fa82e705c7f93ad7ab8430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clrChange>
              <a:clrFrom>
                <a:srgbClr val="FFC1D6">
                  <a:alpha val="100000"/>
                </a:srgbClr>
              </a:clrFrom>
              <a:clrTo>
                <a:srgbClr val="FFC1D6">
                  <a:alpha val="100000"/>
                  <a:alpha val="0"/>
                </a:srgbClr>
              </a:clrTo>
            </a:clrChange>
          </a:blip>
          <a:srcRect l="14716" t="38947" r="6453" b="31805"/>
          <a:stretch>
            <a:fillRect/>
          </a:stretch>
        </p:blipFill>
        <p:spPr>
          <a:xfrm>
            <a:off x="668020" y="2530475"/>
            <a:ext cx="1433830" cy="941705"/>
          </a:xfrm>
          <a:prstGeom prst="rect">
            <a:avLst/>
          </a:prstGeom>
        </p:spPr>
      </p:pic>
      <p:pic>
        <p:nvPicPr>
          <p:cNvPr id="9" name="图片 8" descr="8f31e60a29fa82e705c7f93ad7ab8430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>
            <a:clrChange>
              <a:clrFrom>
                <a:srgbClr val="FFC1D6">
                  <a:alpha val="100000"/>
                </a:srgbClr>
              </a:clrFrom>
              <a:clrTo>
                <a:srgbClr val="FFC1D6">
                  <a:alpha val="100000"/>
                  <a:alpha val="0"/>
                </a:srgbClr>
              </a:clrTo>
            </a:clrChange>
          </a:blip>
          <a:srcRect l="14716" t="38947" r="6453" b="31805"/>
          <a:stretch>
            <a:fillRect/>
          </a:stretch>
        </p:blipFill>
        <p:spPr>
          <a:xfrm>
            <a:off x="802640" y="4110355"/>
            <a:ext cx="977900" cy="64262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8c4d64316bfc5fd8e0b7ca37ca64801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clrChange>
              <a:clrFrom>
                <a:srgbClr val="E9C4E3">
                  <a:alpha val="100000"/>
                </a:srgbClr>
              </a:clrFrom>
              <a:clrTo>
                <a:srgbClr val="E9C4E3">
                  <a:alpha val="100000"/>
                  <a:alpha val="0"/>
                </a:srgbClr>
              </a:clrTo>
            </a:clrChange>
          </a:blip>
          <a:srcRect l="21422" t="41344" r="-21422" b="-2346"/>
          <a:stretch>
            <a:fillRect/>
          </a:stretch>
        </p:blipFill>
        <p:spPr>
          <a:xfrm>
            <a:off x="8518525" y="2978150"/>
            <a:ext cx="3859530" cy="3879850"/>
          </a:xfrm>
          <a:prstGeom prst="ellipse">
            <a:avLst/>
          </a:prstGeom>
        </p:spPr>
      </p:pic>
      <p:pic>
        <p:nvPicPr>
          <p:cNvPr id="7" name="图片 6" descr="8f31e60a29fa82e705c7f93ad7ab8430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clrChange>
              <a:clrFrom>
                <a:srgbClr val="FFC1D6">
                  <a:alpha val="100000"/>
                </a:srgbClr>
              </a:clrFrom>
              <a:clrTo>
                <a:srgbClr val="FFC1D6">
                  <a:alpha val="100000"/>
                  <a:alpha val="0"/>
                </a:srgbClr>
              </a:clrTo>
            </a:clrChange>
          </a:blip>
          <a:srcRect l="14716" t="38947" r="6453" b="31805"/>
          <a:stretch>
            <a:fillRect/>
          </a:stretch>
        </p:blipFill>
        <p:spPr>
          <a:xfrm>
            <a:off x="653415" y="4143375"/>
            <a:ext cx="1433830" cy="941705"/>
          </a:xfrm>
          <a:prstGeom prst="rect">
            <a:avLst/>
          </a:prstGeom>
        </p:spPr>
      </p:pic>
      <p:pic>
        <p:nvPicPr>
          <p:cNvPr id="8" name="图片 7" descr="8f31e60a29fa82e705c7f93ad7ab8430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>
            <a:clrChange>
              <a:clrFrom>
                <a:srgbClr val="FFC1D6">
                  <a:alpha val="100000"/>
                </a:srgbClr>
              </a:clrFrom>
              <a:clrTo>
                <a:srgbClr val="FFC1D6">
                  <a:alpha val="100000"/>
                  <a:alpha val="0"/>
                </a:srgbClr>
              </a:clrTo>
            </a:clrChange>
          </a:blip>
          <a:srcRect l="14716" t="38947" r="6453" b="31805"/>
          <a:stretch>
            <a:fillRect/>
          </a:stretch>
        </p:blipFill>
        <p:spPr>
          <a:xfrm>
            <a:off x="802640" y="2757170"/>
            <a:ext cx="972185" cy="63881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 flipV="1">
            <a:off x="187960" y="549910"/>
            <a:ext cx="5339080" cy="29845"/>
          </a:xfrm>
          <a:prstGeom prst="line">
            <a:avLst/>
          </a:prstGeom>
          <a:ln w="53975" cmpd="thickThin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心形 6"/>
          <p:cNvSpPr/>
          <p:nvPr userDrawn="1">
            <p:custDataLst>
              <p:tags r:id="rId3"/>
            </p:custDataLst>
          </p:nvPr>
        </p:nvSpPr>
        <p:spPr>
          <a:xfrm>
            <a:off x="5119370" y="30480"/>
            <a:ext cx="668020" cy="549275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0" y="349250"/>
            <a:ext cx="3483610" cy="567055"/>
            <a:chOff x="0" y="550"/>
            <a:chExt cx="5486" cy="893"/>
          </a:xfrm>
        </p:grpSpPr>
        <p:sp>
          <p:nvSpPr>
            <p:cNvPr id="6" name="半闭框 5"/>
            <p:cNvSpPr/>
            <p:nvPr userDrawn="1">
              <p:custDataLst>
                <p:tags r:id="rId3"/>
              </p:custDataLst>
            </p:nvPr>
          </p:nvSpPr>
          <p:spPr>
            <a:xfrm rot="16200000">
              <a:off x="438" y="528"/>
              <a:ext cx="518" cy="1004"/>
            </a:xfrm>
            <a:prstGeom prst="halfFrame">
              <a:avLst>
                <a:gd name="adj1" fmla="val 32467"/>
                <a:gd name="adj2" fmla="val 35182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心形 7"/>
            <p:cNvSpPr/>
            <p:nvPr userDrawn="1">
              <p:custDataLst>
                <p:tags r:id="rId4"/>
              </p:custDataLst>
            </p:nvPr>
          </p:nvSpPr>
          <p:spPr>
            <a:xfrm>
              <a:off x="0" y="550"/>
              <a:ext cx="486" cy="408"/>
            </a:xfrm>
            <a:prstGeom prst="hear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mpd="sng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 userDrawn="1">
              <p:custDataLst>
                <p:tags r:id="rId5"/>
              </p:custDataLst>
            </p:nvPr>
          </p:nvCxnSpPr>
          <p:spPr>
            <a:xfrm>
              <a:off x="1199" y="1212"/>
              <a:ext cx="3896" cy="53"/>
            </a:xfrm>
            <a:prstGeom prst="line">
              <a:avLst/>
            </a:prstGeom>
            <a:ln w="66675" cmpd="sng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心形 8"/>
            <p:cNvSpPr/>
            <p:nvPr userDrawn="1">
              <p:custDataLst>
                <p:tags r:id="rId6"/>
              </p:custDataLst>
            </p:nvPr>
          </p:nvSpPr>
          <p:spPr>
            <a:xfrm>
              <a:off x="1753" y="1035"/>
              <a:ext cx="486" cy="408"/>
            </a:xfrm>
            <a:prstGeom prst="hear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mpd="sng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心形 9"/>
            <p:cNvSpPr/>
            <p:nvPr userDrawn="1">
              <p:custDataLst>
                <p:tags r:id="rId7"/>
              </p:custDataLst>
            </p:nvPr>
          </p:nvSpPr>
          <p:spPr>
            <a:xfrm>
              <a:off x="3385" y="1034"/>
              <a:ext cx="486" cy="408"/>
            </a:xfrm>
            <a:prstGeom prst="hear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mpd="sng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心形 10"/>
            <p:cNvSpPr/>
            <p:nvPr userDrawn="1">
              <p:custDataLst>
                <p:tags r:id="rId8"/>
              </p:custDataLst>
            </p:nvPr>
          </p:nvSpPr>
          <p:spPr>
            <a:xfrm>
              <a:off x="5000" y="1034"/>
              <a:ext cx="486" cy="408"/>
            </a:xfrm>
            <a:prstGeom prst="hear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mpd="sng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十字星 12"/>
          <p:cNvSpPr/>
          <p:nvPr userDrawn="1">
            <p:custDataLst>
              <p:tags r:id="rId9"/>
            </p:custDataLst>
          </p:nvPr>
        </p:nvSpPr>
        <p:spPr>
          <a:xfrm>
            <a:off x="11701780" y="4159885"/>
            <a:ext cx="288925" cy="398780"/>
          </a:xfrm>
          <a:prstGeom prst="star4">
            <a:avLst/>
          </a:prstGeom>
          <a:solidFill>
            <a:srgbClr val="FEFC83"/>
          </a:solidFill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十字星 13"/>
          <p:cNvSpPr/>
          <p:nvPr userDrawn="1">
            <p:custDataLst>
              <p:tags r:id="rId10"/>
            </p:custDataLst>
          </p:nvPr>
        </p:nvSpPr>
        <p:spPr>
          <a:xfrm>
            <a:off x="10742295" y="3930650"/>
            <a:ext cx="288925" cy="398780"/>
          </a:xfrm>
          <a:prstGeom prst="star4">
            <a:avLst/>
          </a:prstGeom>
          <a:solidFill>
            <a:srgbClr val="FEFC83"/>
          </a:solidFill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十字星 14"/>
          <p:cNvSpPr/>
          <p:nvPr userDrawn="1">
            <p:custDataLst>
              <p:tags r:id="rId11"/>
            </p:custDataLst>
          </p:nvPr>
        </p:nvSpPr>
        <p:spPr>
          <a:xfrm>
            <a:off x="10062845" y="4802505"/>
            <a:ext cx="288925" cy="398780"/>
          </a:xfrm>
          <a:prstGeom prst="star4">
            <a:avLst/>
          </a:prstGeom>
          <a:solidFill>
            <a:srgbClr val="FEFC83"/>
          </a:solidFill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十字星 15"/>
          <p:cNvSpPr/>
          <p:nvPr userDrawn="1">
            <p:custDataLst>
              <p:tags r:id="rId12"/>
            </p:custDataLst>
          </p:nvPr>
        </p:nvSpPr>
        <p:spPr>
          <a:xfrm>
            <a:off x="10259695" y="5775960"/>
            <a:ext cx="288925" cy="398780"/>
          </a:xfrm>
          <a:prstGeom prst="star4">
            <a:avLst/>
          </a:prstGeom>
          <a:solidFill>
            <a:srgbClr val="FEFC83"/>
          </a:solidFill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心形 16"/>
          <p:cNvSpPr/>
          <p:nvPr userDrawn="1">
            <p:custDataLst>
              <p:tags r:id="rId13"/>
            </p:custDataLst>
          </p:nvPr>
        </p:nvSpPr>
        <p:spPr>
          <a:xfrm>
            <a:off x="10935335" y="3930650"/>
            <a:ext cx="1055370" cy="975995"/>
          </a:xfrm>
          <a:prstGeom prst="heart">
            <a:avLst/>
          </a:prstGeom>
          <a:noFill/>
          <a:ln w="12700" cmpd="sng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心形 17"/>
          <p:cNvSpPr/>
          <p:nvPr userDrawn="1">
            <p:custDataLst>
              <p:tags r:id="rId14"/>
            </p:custDataLst>
          </p:nvPr>
        </p:nvSpPr>
        <p:spPr>
          <a:xfrm rot="3780000">
            <a:off x="10091420" y="5664835"/>
            <a:ext cx="601345" cy="480060"/>
          </a:xfrm>
          <a:prstGeom prst="heart">
            <a:avLst/>
          </a:prstGeom>
          <a:noFill/>
          <a:ln w="12700" cmpd="sng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心形 18"/>
          <p:cNvSpPr/>
          <p:nvPr userDrawn="1">
            <p:custDataLst>
              <p:tags r:id="rId15"/>
            </p:custDataLst>
          </p:nvPr>
        </p:nvSpPr>
        <p:spPr>
          <a:xfrm>
            <a:off x="11544300" y="6174740"/>
            <a:ext cx="647700" cy="577215"/>
          </a:xfrm>
          <a:prstGeom prst="heart">
            <a:avLst/>
          </a:prstGeom>
          <a:noFill/>
          <a:ln w="12700" cmpd="sng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十字星 19"/>
          <p:cNvSpPr/>
          <p:nvPr userDrawn="1">
            <p:custDataLst>
              <p:tags r:id="rId16"/>
            </p:custDataLst>
          </p:nvPr>
        </p:nvSpPr>
        <p:spPr>
          <a:xfrm>
            <a:off x="11903075" y="6015355"/>
            <a:ext cx="288925" cy="398780"/>
          </a:xfrm>
          <a:prstGeom prst="star4">
            <a:avLst/>
          </a:prstGeom>
          <a:solidFill>
            <a:srgbClr val="FEFC83"/>
          </a:solidFill>
          <a:ln w="12700" cmpd="sng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 42"/>
          <p:cNvSpPr/>
          <p:nvPr>
            <p:custDataLst>
              <p:tags r:id="rId2"/>
            </p:custDataLst>
          </p:nvPr>
        </p:nvSpPr>
        <p:spPr>
          <a:xfrm>
            <a:off x="10775950" y="5360670"/>
            <a:ext cx="201295" cy="1334770"/>
          </a:xfrm>
          <a:custGeom>
            <a:avLst/>
            <a:gdLst>
              <a:gd name="connisteX0" fmla="*/ 846 w 201083"/>
              <a:gd name="connsiteY0" fmla="*/ 0 h 1334770"/>
              <a:gd name="connisteX1" fmla="*/ 846 w 201083"/>
              <a:gd name="connsiteY1" fmla="*/ 69850 h 1334770"/>
              <a:gd name="connisteX2" fmla="*/ 846 w 201083"/>
              <a:gd name="connsiteY2" fmla="*/ 139700 h 1334770"/>
              <a:gd name="connisteX3" fmla="*/ 11006 w 201083"/>
              <a:gd name="connsiteY3" fmla="*/ 209550 h 1334770"/>
              <a:gd name="connisteX4" fmla="*/ 30691 w 201083"/>
              <a:gd name="connsiteY4" fmla="*/ 288925 h 1334770"/>
              <a:gd name="connisteX5" fmla="*/ 40851 w 201083"/>
              <a:gd name="connsiteY5" fmla="*/ 358775 h 1334770"/>
              <a:gd name="connisteX6" fmla="*/ 60536 w 201083"/>
              <a:gd name="connsiteY6" fmla="*/ 428625 h 1334770"/>
              <a:gd name="connisteX7" fmla="*/ 80856 w 201083"/>
              <a:gd name="connsiteY7" fmla="*/ 498475 h 1334770"/>
              <a:gd name="connisteX8" fmla="*/ 100541 w 201083"/>
              <a:gd name="connsiteY8" fmla="*/ 567690 h 1334770"/>
              <a:gd name="connisteX9" fmla="*/ 120226 w 201083"/>
              <a:gd name="connsiteY9" fmla="*/ 637540 h 1334770"/>
              <a:gd name="connisteX10" fmla="*/ 140546 w 201083"/>
              <a:gd name="connsiteY10" fmla="*/ 707390 h 1334770"/>
              <a:gd name="connisteX11" fmla="*/ 150071 w 201083"/>
              <a:gd name="connsiteY11" fmla="*/ 777240 h 1334770"/>
              <a:gd name="connisteX12" fmla="*/ 160231 w 201083"/>
              <a:gd name="connsiteY12" fmla="*/ 847090 h 1334770"/>
              <a:gd name="connisteX13" fmla="*/ 180551 w 201083"/>
              <a:gd name="connsiteY13" fmla="*/ 916305 h 1334770"/>
              <a:gd name="connisteX14" fmla="*/ 190076 w 201083"/>
              <a:gd name="connsiteY14" fmla="*/ 986155 h 1334770"/>
              <a:gd name="connisteX15" fmla="*/ 200236 w 201083"/>
              <a:gd name="connsiteY15" fmla="*/ 1056005 h 1334770"/>
              <a:gd name="connisteX16" fmla="*/ 200236 w 201083"/>
              <a:gd name="connsiteY16" fmla="*/ 1125855 h 1334770"/>
              <a:gd name="connisteX17" fmla="*/ 200236 w 201083"/>
              <a:gd name="connsiteY17" fmla="*/ 1195705 h 1334770"/>
              <a:gd name="connisteX18" fmla="*/ 200236 w 201083"/>
              <a:gd name="connsiteY18" fmla="*/ 1264920 h 1334770"/>
              <a:gd name="connisteX19" fmla="*/ 200236 w 201083"/>
              <a:gd name="connsiteY19" fmla="*/ 1334770 h 133477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</a:cxnLst>
            <a:rect l="l" t="t" r="r" b="b"/>
            <a:pathLst>
              <a:path w="201083" h="1334770">
                <a:moveTo>
                  <a:pt x="847" y="0"/>
                </a:moveTo>
                <a:cubicBezTo>
                  <a:pt x="847" y="12700"/>
                  <a:pt x="847" y="41910"/>
                  <a:pt x="847" y="69850"/>
                </a:cubicBezTo>
                <a:cubicBezTo>
                  <a:pt x="847" y="97790"/>
                  <a:pt x="-1058" y="111760"/>
                  <a:pt x="847" y="139700"/>
                </a:cubicBezTo>
                <a:cubicBezTo>
                  <a:pt x="2752" y="167640"/>
                  <a:pt x="5292" y="179705"/>
                  <a:pt x="11007" y="209550"/>
                </a:cubicBezTo>
                <a:cubicBezTo>
                  <a:pt x="16722" y="239395"/>
                  <a:pt x="24977" y="259080"/>
                  <a:pt x="30692" y="288925"/>
                </a:cubicBezTo>
                <a:cubicBezTo>
                  <a:pt x="36407" y="318770"/>
                  <a:pt x="35137" y="330835"/>
                  <a:pt x="40852" y="358775"/>
                </a:cubicBezTo>
                <a:cubicBezTo>
                  <a:pt x="46567" y="386715"/>
                  <a:pt x="52282" y="400685"/>
                  <a:pt x="60537" y="428625"/>
                </a:cubicBezTo>
                <a:cubicBezTo>
                  <a:pt x="68792" y="456565"/>
                  <a:pt x="72602" y="470535"/>
                  <a:pt x="80857" y="498475"/>
                </a:cubicBezTo>
                <a:cubicBezTo>
                  <a:pt x="89112" y="526415"/>
                  <a:pt x="92922" y="539750"/>
                  <a:pt x="100542" y="567690"/>
                </a:cubicBezTo>
                <a:cubicBezTo>
                  <a:pt x="108162" y="595630"/>
                  <a:pt x="111972" y="609600"/>
                  <a:pt x="120227" y="637540"/>
                </a:cubicBezTo>
                <a:cubicBezTo>
                  <a:pt x="128482" y="665480"/>
                  <a:pt x="134832" y="679450"/>
                  <a:pt x="140547" y="707390"/>
                </a:cubicBezTo>
                <a:cubicBezTo>
                  <a:pt x="146262" y="735330"/>
                  <a:pt x="146262" y="749300"/>
                  <a:pt x="150072" y="777240"/>
                </a:cubicBezTo>
                <a:cubicBezTo>
                  <a:pt x="153882" y="805180"/>
                  <a:pt x="153882" y="819150"/>
                  <a:pt x="160232" y="847090"/>
                </a:cubicBezTo>
                <a:cubicBezTo>
                  <a:pt x="166582" y="875030"/>
                  <a:pt x="174837" y="888365"/>
                  <a:pt x="180552" y="916305"/>
                </a:cubicBezTo>
                <a:cubicBezTo>
                  <a:pt x="186267" y="944245"/>
                  <a:pt x="186267" y="958215"/>
                  <a:pt x="190077" y="986155"/>
                </a:cubicBezTo>
                <a:cubicBezTo>
                  <a:pt x="193887" y="1014095"/>
                  <a:pt x="198332" y="1028065"/>
                  <a:pt x="200237" y="1056005"/>
                </a:cubicBezTo>
                <a:cubicBezTo>
                  <a:pt x="202142" y="1083945"/>
                  <a:pt x="200237" y="1097915"/>
                  <a:pt x="200237" y="1125855"/>
                </a:cubicBezTo>
                <a:cubicBezTo>
                  <a:pt x="200237" y="1153795"/>
                  <a:pt x="200237" y="1167765"/>
                  <a:pt x="200237" y="1195705"/>
                </a:cubicBezTo>
                <a:cubicBezTo>
                  <a:pt x="200237" y="1223645"/>
                  <a:pt x="200237" y="1236980"/>
                  <a:pt x="200237" y="1264920"/>
                </a:cubicBezTo>
                <a:cubicBezTo>
                  <a:pt x="200237" y="1292860"/>
                  <a:pt x="200237" y="1322070"/>
                  <a:pt x="200237" y="1334770"/>
                </a:cubicBez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弧形 39"/>
          <p:cNvSpPr/>
          <p:nvPr userDrawn="1">
            <p:custDataLst>
              <p:tags r:id="rId3"/>
            </p:custDataLst>
          </p:nvPr>
        </p:nvSpPr>
        <p:spPr>
          <a:xfrm rot="1020000">
            <a:off x="9129395" y="5538470"/>
            <a:ext cx="1734185" cy="1844675"/>
          </a:xfrm>
          <a:prstGeom prst="arc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 userDrawn="1">
            <p:custDataLst>
              <p:tags r:id="rId4"/>
            </p:custDataLst>
          </p:nvPr>
        </p:nvGrpSpPr>
        <p:grpSpPr>
          <a:xfrm>
            <a:off x="10798175" y="5012055"/>
            <a:ext cx="617220" cy="557530"/>
            <a:chOff x="15921" y="7893"/>
            <a:chExt cx="972" cy="878"/>
          </a:xfrm>
        </p:grpSpPr>
        <p:sp>
          <p:nvSpPr>
            <p:cNvPr id="37" name="八角星 36"/>
            <p:cNvSpPr/>
            <p:nvPr userDrawn="1">
              <p:custDataLst>
                <p:tags r:id="rId5"/>
              </p:custDataLst>
            </p:nvPr>
          </p:nvSpPr>
          <p:spPr>
            <a:xfrm>
              <a:off x="15921" y="7893"/>
              <a:ext cx="972" cy="879"/>
            </a:xfrm>
            <a:prstGeom prst="star8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 userDrawn="1">
              <p:custDataLst>
                <p:tags r:id="rId6"/>
              </p:custDataLst>
            </p:nvPr>
          </p:nvSpPr>
          <p:spPr>
            <a:xfrm>
              <a:off x="16233" y="8168"/>
              <a:ext cx="347" cy="32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mpd="dbl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左中括号 6"/>
          <p:cNvSpPr/>
          <p:nvPr userDrawn="1">
            <p:custDataLst>
              <p:tags r:id="rId7"/>
            </p:custDataLst>
          </p:nvPr>
        </p:nvSpPr>
        <p:spPr>
          <a:xfrm>
            <a:off x="252730" y="222250"/>
            <a:ext cx="808355" cy="6211570"/>
          </a:xfrm>
          <a:prstGeom prst="leftBracket">
            <a:avLst>
              <a:gd name="adj" fmla="val 32050"/>
            </a:avLst>
          </a:prstGeom>
          <a:ln w="79375" cmpd="sng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中括号 7"/>
          <p:cNvSpPr/>
          <p:nvPr userDrawn="1">
            <p:custDataLst>
              <p:tags r:id="rId8"/>
            </p:custDataLst>
          </p:nvPr>
        </p:nvSpPr>
        <p:spPr>
          <a:xfrm rot="10800000">
            <a:off x="10996295" y="323215"/>
            <a:ext cx="808355" cy="6211570"/>
          </a:xfrm>
          <a:prstGeom prst="leftBracket">
            <a:avLst>
              <a:gd name="adj" fmla="val 32050"/>
            </a:avLst>
          </a:prstGeom>
          <a:ln w="79375" cmpd="sng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>
            <p:custDataLst>
              <p:tags r:id="rId9"/>
            </p:custDataLst>
          </p:nvPr>
        </p:nvGrpSpPr>
        <p:grpSpPr>
          <a:xfrm>
            <a:off x="10109835" y="5012055"/>
            <a:ext cx="617220" cy="557530"/>
            <a:chOff x="15921" y="7893"/>
            <a:chExt cx="972" cy="878"/>
          </a:xfrm>
        </p:grpSpPr>
        <p:sp>
          <p:nvSpPr>
            <p:cNvPr id="31" name="八角星 30"/>
            <p:cNvSpPr/>
            <p:nvPr userDrawn="1">
              <p:custDataLst>
                <p:tags r:id="rId10"/>
              </p:custDataLst>
            </p:nvPr>
          </p:nvSpPr>
          <p:spPr>
            <a:xfrm>
              <a:off x="15921" y="7893"/>
              <a:ext cx="972" cy="879"/>
            </a:xfrm>
            <a:prstGeom prst="star8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 userDrawn="1">
              <p:custDataLst>
                <p:tags r:id="rId11"/>
              </p:custDataLst>
            </p:nvPr>
          </p:nvSpPr>
          <p:spPr>
            <a:xfrm>
              <a:off x="16233" y="8168"/>
              <a:ext cx="347" cy="32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mpd="dbl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 userDrawn="1">
            <p:custDataLst>
              <p:tags r:id="rId12"/>
            </p:custDataLst>
          </p:nvPr>
        </p:nvGrpSpPr>
        <p:grpSpPr>
          <a:xfrm>
            <a:off x="9782175" y="4837430"/>
            <a:ext cx="1531620" cy="2753360"/>
            <a:chOff x="15405" y="7618"/>
            <a:chExt cx="2412" cy="4336"/>
          </a:xfrm>
        </p:grpSpPr>
        <p:grpSp>
          <p:nvGrpSpPr>
            <p:cNvPr id="33" name="组合 32"/>
            <p:cNvGrpSpPr/>
            <p:nvPr userDrawn="1">
              <p:custDataLst>
                <p:tags r:id="rId13"/>
              </p:custDataLst>
            </p:nvPr>
          </p:nvGrpSpPr>
          <p:grpSpPr>
            <a:xfrm>
              <a:off x="16455" y="7618"/>
              <a:ext cx="972" cy="878"/>
              <a:chOff x="15921" y="7893"/>
              <a:chExt cx="972" cy="878"/>
            </a:xfrm>
          </p:grpSpPr>
          <p:sp>
            <p:nvSpPr>
              <p:cNvPr id="34" name="八角星 33"/>
              <p:cNvSpPr/>
              <p:nvPr userDrawn="1">
                <p:custDataLst>
                  <p:tags r:id="rId14"/>
                </p:custDataLst>
              </p:nvPr>
            </p:nvSpPr>
            <p:spPr>
              <a:xfrm>
                <a:off x="15921" y="7893"/>
                <a:ext cx="972" cy="879"/>
              </a:xfrm>
              <a:prstGeom prst="star8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 userDrawn="1">
                <p:custDataLst>
                  <p:tags r:id="rId15"/>
                </p:custDataLst>
              </p:nvPr>
            </p:nvSpPr>
            <p:spPr>
              <a:xfrm>
                <a:off x="16233" y="8168"/>
                <a:ext cx="347" cy="329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 cmpd="dbl">
                <a:solidFill>
                  <a:schemeClr val="accent6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 userDrawn="1">
              <p:custDataLst>
                <p:tags r:id="rId16"/>
              </p:custDataLst>
            </p:nvPr>
          </p:nvGrpSpPr>
          <p:grpSpPr>
            <a:xfrm>
              <a:off x="15405" y="8066"/>
              <a:ext cx="2412" cy="3889"/>
              <a:chOff x="15405" y="8066"/>
              <a:chExt cx="2412" cy="3889"/>
            </a:xfrm>
          </p:grpSpPr>
          <p:sp>
            <p:nvSpPr>
              <p:cNvPr id="42" name="任意多边形 41"/>
              <p:cNvSpPr/>
              <p:nvPr>
                <p:custDataLst>
                  <p:tags r:id="rId17"/>
                </p:custDataLst>
              </p:nvPr>
            </p:nvSpPr>
            <p:spPr>
              <a:xfrm>
                <a:off x="17206" y="9117"/>
                <a:ext cx="221" cy="1349"/>
              </a:xfrm>
              <a:custGeom>
                <a:avLst/>
                <a:gdLst>
                  <a:gd name="connisteX0" fmla="*/ 199390 w 201083"/>
                  <a:gd name="connsiteY0" fmla="*/ 0 h 777240"/>
                  <a:gd name="connisteX1" fmla="*/ 199390 w 201083"/>
                  <a:gd name="connsiteY1" fmla="*/ 80010 h 777240"/>
                  <a:gd name="connisteX2" fmla="*/ 199390 w 201083"/>
                  <a:gd name="connsiteY2" fmla="*/ 149860 h 777240"/>
                  <a:gd name="connisteX3" fmla="*/ 199390 w 201083"/>
                  <a:gd name="connsiteY3" fmla="*/ 219075 h 777240"/>
                  <a:gd name="connisteX4" fmla="*/ 199390 w 201083"/>
                  <a:gd name="connsiteY4" fmla="*/ 288925 h 777240"/>
                  <a:gd name="connisteX5" fmla="*/ 199390 w 201083"/>
                  <a:gd name="connsiteY5" fmla="*/ 358775 h 777240"/>
                  <a:gd name="connisteX6" fmla="*/ 199390 w 201083"/>
                  <a:gd name="connsiteY6" fmla="*/ 428625 h 777240"/>
                  <a:gd name="connisteX7" fmla="*/ 179705 w 201083"/>
                  <a:gd name="connsiteY7" fmla="*/ 498475 h 777240"/>
                  <a:gd name="connisteX8" fmla="*/ 149860 w 201083"/>
                  <a:gd name="connsiteY8" fmla="*/ 567690 h 777240"/>
                  <a:gd name="connisteX9" fmla="*/ 99695 w 201083"/>
                  <a:gd name="connsiteY9" fmla="*/ 637540 h 777240"/>
                  <a:gd name="connisteX10" fmla="*/ 60325 w 201083"/>
                  <a:gd name="connsiteY10" fmla="*/ 707390 h 777240"/>
                  <a:gd name="connisteX11" fmla="*/ 0 w 201083"/>
                  <a:gd name="connsiteY11" fmla="*/ 777240 h 77724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  <a:cxn ang="0">
                    <a:pos x="connisteX10" y="connsiteY10"/>
                  </a:cxn>
                  <a:cxn ang="0">
                    <a:pos x="connisteX11" y="connsiteY11"/>
                  </a:cxn>
                </a:cxnLst>
                <a:rect l="l" t="t" r="r" b="b"/>
                <a:pathLst>
                  <a:path w="201083" h="777240">
                    <a:moveTo>
                      <a:pt x="199390" y="0"/>
                    </a:moveTo>
                    <a:cubicBezTo>
                      <a:pt x="199390" y="14605"/>
                      <a:pt x="199390" y="50165"/>
                      <a:pt x="199390" y="80010"/>
                    </a:cubicBezTo>
                    <a:cubicBezTo>
                      <a:pt x="199390" y="109855"/>
                      <a:pt x="199390" y="121920"/>
                      <a:pt x="199390" y="149860"/>
                    </a:cubicBezTo>
                    <a:cubicBezTo>
                      <a:pt x="199390" y="177800"/>
                      <a:pt x="199390" y="191135"/>
                      <a:pt x="199390" y="219075"/>
                    </a:cubicBezTo>
                    <a:cubicBezTo>
                      <a:pt x="199390" y="247015"/>
                      <a:pt x="199390" y="260985"/>
                      <a:pt x="199390" y="288925"/>
                    </a:cubicBezTo>
                    <a:cubicBezTo>
                      <a:pt x="199390" y="316865"/>
                      <a:pt x="199390" y="330835"/>
                      <a:pt x="199390" y="358775"/>
                    </a:cubicBezTo>
                    <a:cubicBezTo>
                      <a:pt x="199390" y="386715"/>
                      <a:pt x="203200" y="400685"/>
                      <a:pt x="199390" y="428625"/>
                    </a:cubicBezTo>
                    <a:cubicBezTo>
                      <a:pt x="195580" y="456565"/>
                      <a:pt x="189865" y="470535"/>
                      <a:pt x="179705" y="498475"/>
                    </a:cubicBezTo>
                    <a:cubicBezTo>
                      <a:pt x="169545" y="526415"/>
                      <a:pt x="165735" y="539750"/>
                      <a:pt x="149860" y="567690"/>
                    </a:cubicBezTo>
                    <a:cubicBezTo>
                      <a:pt x="133985" y="595630"/>
                      <a:pt x="117475" y="609600"/>
                      <a:pt x="99695" y="637540"/>
                    </a:cubicBezTo>
                    <a:cubicBezTo>
                      <a:pt x="81915" y="665480"/>
                      <a:pt x="80010" y="679450"/>
                      <a:pt x="60325" y="707390"/>
                    </a:cubicBezTo>
                    <a:cubicBezTo>
                      <a:pt x="40640" y="735330"/>
                      <a:pt x="11430" y="764540"/>
                      <a:pt x="0" y="777240"/>
                    </a:cubicBezTo>
                  </a:path>
                </a:pathLst>
              </a:custGeom>
              <a:noFill/>
              <a:ln w="349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太阳形 25"/>
              <p:cNvSpPr/>
              <p:nvPr userDrawn="1">
                <p:custDataLst>
                  <p:tags r:id="rId18"/>
                </p:custDataLst>
              </p:nvPr>
            </p:nvSpPr>
            <p:spPr>
              <a:xfrm>
                <a:off x="15405" y="8066"/>
                <a:ext cx="1050" cy="1051"/>
              </a:xfrm>
              <a:prstGeom prst="su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太阳形 26"/>
              <p:cNvSpPr/>
              <p:nvPr userDrawn="1">
                <p:custDataLst>
                  <p:tags r:id="rId19"/>
                </p:custDataLst>
              </p:nvPr>
            </p:nvSpPr>
            <p:spPr>
              <a:xfrm>
                <a:off x="16064" y="8387"/>
                <a:ext cx="1050" cy="1051"/>
              </a:xfrm>
              <a:prstGeom prst="su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太阳形 27"/>
              <p:cNvSpPr/>
              <p:nvPr userDrawn="1">
                <p:custDataLst>
                  <p:tags r:id="rId20"/>
                </p:custDataLst>
              </p:nvPr>
            </p:nvSpPr>
            <p:spPr>
              <a:xfrm>
                <a:off x="16767" y="8387"/>
                <a:ext cx="1050" cy="1051"/>
              </a:xfrm>
              <a:prstGeom prst="su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弧形 38"/>
              <p:cNvSpPr/>
              <p:nvPr userDrawn="1">
                <p:custDataLst>
                  <p:tags r:id="rId21"/>
                </p:custDataLst>
              </p:nvPr>
            </p:nvSpPr>
            <p:spPr>
              <a:xfrm>
                <a:off x="16233" y="9211"/>
                <a:ext cx="1051" cy="2745"/>
              </a:xfrm>
              <a:prstGeom prst="arc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 userDrawn="1">
            <p:custDataLst>
              <p:tags r:id="rId2"/>
            </p:custDataLst>
          </p:nvPr>
        </p:nvGrpSpPr>
        <p:grpSpPr>
          <a:xfrm>
            <a:off x="290830" y="173355"/>
            <a:ext cx="2609850" cy="750570"/>
            <a:chOff x="725" y="461"/>
            <a:chExt cx="4110" cy="1182"/>
          </a:xfrm>
        </p:grpSpPr>
        <p:grpSp>
          <p:nvGrpSpPr>
            <p:cNvPr id="12" name="组合 11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725" y="461"/>
              <a:ext cx="1104" cy="1130"/>
              <a:chOff x="7390" y="1797"/>
              <a:chExt cx="1104" cy="1130"/>
            </a:xfrm>
          </p:grpSpPr>
          <p:pic>
            <p:nvPicPr>
              <p:cNvPr id="10" name="图片 9" descr="222"/>
              <p:cNvPicPr>
                <a:picLocks noChangeAspect="1"/>
              </p:cNvPicPr>
              <p:nvPr userDrawn="1">
                <p:custDataLst>
                  <p:tags r:id="rId4"/>
                </p:custDataLst>
              </p:nvPr>
            </p:nvPicPr>
            <p:blipFill>
              <a:blip r:embed="rId5"/>
              <a:srcRect l="59944" t="31213" r="2944" b="41093"/>
              <a:stretch>
                <a:fillRect/>
              </a:stretch>
            </p:blipFill>
            <p:spPr>
              <a:xfrm>
                <a:off x="7390" y="1797"/>
                <a:ext cx="1101" cy="1130"/>
              </a:xfrm>
              <a:prstGeom prst="star10">
                <a:avLst/>
              </a:prstGeom>
            </p:spPr>
          </p:pic>
          <p:sp>
            <p:nvSpPr>
              <p:cNvPr id="11" name="文本框 10"/>
              <p:cNvSpPr txBox="1"/>
              <p:nvPr userDrawn="1">
                <p:custDataLst>
                  <p:tags r:id="rId6"/>
                </p:custDataLst>
              </p:nvPr>
            </p:nvSpPr>
            <p:spPr>
              <a:xfrm>
                <a:off x="7492" y="1947"/>
                <a:ext cx="1002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课</a:t>
                </a:r>
                <a:endParaRPr lang="zh-CN" altLang="en-US" sz="2800" b="1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1727" y="509"/>
              <a:ext cx="1104" cy="1130"/>
              <a:chOff x="7390" y="1797"/>
              <a:chExt cx="1104" cy="1130"/>
            </a:xfrm>
          </p:grpSpPr>
          <p:pic>
            <p:nvPicPr>
              <p:cNvPr id="14" name="图片 13" descr="222"/>
              <p:cNvPicPr>
                <a:picLocks noChangeAspect="1"/>
              </p:cNvPicPr>
              <p:nvPr userDrawn="1">
                <p:custDataLst>
                  <p:tags r:id="rId8"/>
                </p:custDataLst>
              </p:nvPr>
            </p:nvPicPr>
            <p:blipFill>
              <a:blip r:embed="rId5"/>
              <a:srcRect l="59944" t="31213" r="2944" b="41093"/>
              <a:stretch>
                <a:fillRect/>
              </a:stretch>
            </p:blipFill>
            <p:spPr>
              <a:xfrm>
                <a:off x="7390" y="1797"/>
                <a:ext cx="1101" cy="1130"/>
              </a:xfrm>
              <a:prstGeom prst="star10">
                <a:avLst/>
              </a:prstGeom>
            </p:spPr>
          </p:pic>
          <p:sp>
            <p:nvSpPr>
              <p:cNvPr id="15" name="文本框 14"/>
              <p:cNvSpPr txBox="1"/>
              <p:nvPr userDrawn="1">
                <p:custDataLst>
                  <p:tags r:id="rId9"/>
                </p:custDataLst>
              </p:nvPr>
            </p:nvSpPr>
            <p:spPr>
              <a:xfrm>
                <a:off x="7492" y="1947"/>
                <a:ext cx="1002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后</a:t>
                </a:r>
                <a:endParaRPr lang="zh-CN" altLang="en-US" sz="2800" b="1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grpSp>
          <p:nvGrpSpPr>
            <p:cNvPr id="16" name="组合 15"/>
            <p:cNvGrpSpPr/>
            <p:nvPr userDrawn="1">
              <p:custDataLst>
                <p:tags r:id="rId10"/>
              </p:custDataLst>
            </p:nvPr>
          </p:nvGrpSpPr>
          <p:grpSpPr>
            <a:xfrm>
              <a:off x="2729" y="509"/>
              <a:ext cx="1104" cy="1130"/>
              <a:chOff x="7390" y="1797"/>
              <a:chExt cx="1104" cy="1130"/>
            </a:xfrm>
          </p:grpSpPr>
          <p:pic>
            <p:nvPicPr>
              <p:cNvPr id="17" name="图片 16" descr="222"/>
              <p:cNvPicPr>
                <a:picLocks noChangeAspect="1"/>
              </p:cNvPicPr>
              <p:nvPr userDrawn="1">
                <p:custDataLst>
                  <p:tags r:id="rId11"/>
                </p:custDataLst>
              </p:nvPr>
            </p:nvPicPr>
            <p:blipFill>
              <a:blip r:embed="rId5"/>
              <a:srcRect l="59944" t="31213" r="2944" b="41093"/>
              <a:stretch>
                <a:fillRect/>
              </a:stretch>
            </p:blipFill>
            <p:spPr>
              <a:xfrm>
                <a:off x="7390" y="1797"/>
                <a:ext cx="1101" cy="1130"/>
              </a:xfrm>
              <a:prstGeom prst="star10">
                <a:avLst/>
              </a:prstGeom>
            </p:spPr>
          </p:pic>
          <p:sp>
            <p:nvSpPr>
              <p:cNvPr id="18" name="文本框 17"/>
              <p:cNvSpPr txBox="1"/>
              <p:nvPr userDrawn="1">
                <p:custDataLst>
                  <p:tags r:id="rId12"/>
                </p:custDataLst>
              </p:nvPr>
            </p:nvSpPr>
            <p:spPr>
              <a:xfrm>
                <a:off x="7492" y="1947"/>
                <a:ext cx="1002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小</a:t>
                </a:r>
                <a:endParaRPr lang="zh-CN" altLang="en-US" sz="2800" b="1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grpSp>
          <p:nvGrpSpPr>
            <p:cNvPr id="19" name="组合 18"/>
            <p:cNvGrpSpPr/>
            <p:nvPr userDrawn="1">
              <p:custDataLst>
                <p:tags r:id="rId13"/>
              </p:custDataLst>
            </p:nvPr>
          </p:nvGrpSpPr>
          <p:grpSpPr>
            <a:xfrm>
              <a:off x="3731" y="513"/>
              <a:ext cx="1104" cy="1130"/>
              <a:chOff x="7390" y="1797"/>
              <a:chExt cx="1104" cy="1130"/>
            </a:xfrm>
          </p:grpSpPr>
          <p:pic>
            <p:nvPicPr>
              <p:cNvPr id="20" name="图片 19" descr="222"/>
              <p:cNvPicPr>
                <a:picLocks noChangeAspect="1"/>
              </p:cNvPicPr>
              <p:nvPr userDrawn="1">
                <p:custDataLst>
                  <p:tags r:id="rId14"/>
                </p:custDataLst>
              </p:nvPr>
            </p:nvPicPr>
            <p:blipFill>
              <a:blip r:embed="rId5"/>
              <a:srcRect l="59944" t="31213" r="2944" b="41093"/>
              <a:stretch>
                <a:fillRect/>
              </a:stretch>
            </p:blipFill>
            <p:spPr>
              <a:xfrm>
                <a:off x="7390" y="1797"/>
                <a:ext cx="1101" cy="1130"/>
              </a:xfrm>
              <a:prstGeom prst="star10">
                <a:avLst/>
              </a:prstGeom>
            </p:spPr>
          </p:pic>
          <p:sp>
            <p:nvSpPr>
              <p:cNvPr id="21" name="文本框 20"/>
              <p:cNvSpPr txBox="1"/>
              <p:nvPr userDrawn="1">
                <p:custDataLst>
                  <p:tags r:id="rId15"/>
                </p:custDataLst>
              </p:nvPr>
            </p:nvSpPr>
            <p:spPr>
              <a:xfrm>
                <a:off x="7492" y="1947"/>
                <a:ext cx="1002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结</a:t>
                </a:r>
                <a:endParaRPr lang="zh-CN" altLang="en-US" sz="2800" b="1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82.xml"/><Relationship Id="rId23" Type="http://schemas.openxmlformats.org/officeDocument/2006/relationships/tags" Target="../tags/tag181.xml"/><Relationship Id="rId22" Type="http://schemas.openxmlformats.org/officeDocument/2006/relationships/image" Target="file:///D:\qq&#25991;&#20214;\712321467\Image\C2C\Image2\%7b75232B38-A165-1FB7-499C-2E1C792CACB5%7d.png" TargetMode="External"/><Relationship Id="rId21" Type="http://schemas.openxmlformats.org/officeDocument/2006/relationships/image" Target="../media/image8.png"/><Relationship Id="rId20" Type="http://schemas.openxmlformats.org/officeDocument/2006/relationships/tags" Target="../tags/tag18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2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/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185.xml"/><Relationship Id="rId5" Type="http://schemas.openxmlformats.org/officeDocument/2006/relationships/image" Target="../media/image11.png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00.xml"/><Relationship Id="rId8" Type="http://schemas.openxmlformats.org/officeDocument/2006/relationships/image" Target="../media/image20.png"/><Relationship Id="rId7" Type="http://schemas.openxmlformats.org/officeDocument/2006/relationships/tags" Target="../tags/tag299.xml"/><Relationship Id="rId6" Type="http://schemas.openxmlformats.org/officeDocument/2006/relationships/image" Target="../media/image19.png"/><Relationship Id="rId56" Type="http://schemas.openxmlformats.org/officeDocument/2006/relationships/slideLayout" Target="../slideLayouts/slideLayout14.xml"/><Relationship Id="rId55" Type="http://schemas.openxmlformats.org/officeDocument/2006/relationships/tags" Target="../tags/tag341.xml"/><Relationship Id="rId54" Type="http://schemas.openxmlformats.org/officeDocument/2006/relationships/tags" Target="../tags/tag340.xml"/><Relationship Id="rId53" Type="http://schemas.openxmlformats.org/officeDocument/2006/relationships/tags" Target="../tags/tag339.xml"/><Relationship Id="rId52" Type="http://schemas.openxmlformats.org/officeDocument/2006/relationships/tags" Target="../tags/tag338.xml"/><Relationship Id="rId51" Type="http://schemas.openxmlformats.org/officeDocument/2006/relationships/tags" Target="../tags/tag337.xml"/><Relationship Id="rId50" Type="http://schemas.openxmlformats.org/officeDocument/2006/relationships/tags" Target="../tags/tag336.xml"/><Relationship Id="rId5" Type="http://schemas.openxmlformats.org/officeDocument/2006/relationships/tags" Target="../tags/tag298.xml"/><Relationship Id="rId49" Type="http://schemas.openxmlformats.org/officeDocument/2006/relationships/tags" Target="../tags/tag335.xml"/><Relationship Id="rId48" Type="http://schemas.openxmlformats.org/officeDocument/2006/relationships/tags" Target="../tags/tag334.xml"/><Relationship Id="rId47" Type="http://schemas.openxmlformats.org/officeDocument/2006/relationships/tags" Target="../tags/tag333.xml"/><Relationship Id="rId46" Type="http://schemas.openxmlformats.org/officeDocument/2006/relationships/tags" Target="../tags/tag332.xml"/><Relationship Id="rId45" Type="http://schemas.openxmlformats.org/officeDocument/2006/relationships/tags" Target="../tags/tag331.xml"/><Relationship Id="rId44" Type="http://schemas.openxmlformats.org/officeDocument/2006/relationships/tags" Target="../tags/tag330.xml"/><Relationship Id="rId43" Type="http://schemas.openxmlformats.org/officeDocument/2006/relationships/tags" Target="../tags/tag329.xml"/><Relationship Id="rId42" Type="http://schemas.openxmlformats.org/officeDocument/2006/relationships/tags" Target="../tags/tag328.xml"/><Relationship Id="rId41" Type="http://schemas.openxmlformats.org/officeDocument/2006/relationships/tags" Target="../tags/tag327.xml"/><Relationship Id="rId40" Type="http://schemas.openxmlformats.org/officeDocument/2006/relationships/tags" Target="../tags/tag326.xml"/><Relationship Id="rId4" Type="http://schemas.openxmlformats.org/officeDocument/2006/relationships/image" Target="../media/image18.png"/><Relationship Id="rId39" Type="http://schemas.openxmlformats.org/officeDocument/2006/relationships/tags" Target="../tags/tag325.xml"/><Relationship Id="rId38" Type="http://schemas.openxmlformats.org/officeDocument/2006/relationships/tags" Target="../tags/tag324.xml"/><Relationship Id="rId37" Type="http://schemas.openxmlformats.org/officeDocument/2006/relationships/tags" Target="../tags/tag323.xml"/><Relationship Id="rId36" Type="http://schemas.openxmlformats.org/officeDocument/2006/relationships/tags" Target="../tags/tag322.xml"/><Relationship Id="rId35" Type="http://schemas.openxmlformats.org/officeDocument/2006/relationships/tags" Target="../tags/tag321.xml"/><Relationship Id="rId34" Type="http://schemas.openxmlformats.org/officeDocument/2006/relationships/tags" Target="../tags/tag320.xml"/><Relationship Id="rId33" Type="http://schemas.openxmlformats.org/officeDocument/2006/relationships/tags" Target="../tags/tag319.xml"/><Relationship Id="rId32" Type="http://schemas.openxmlformats.org/officeDocument/2006/relationships/tags" Target="../tags/tag318.xml"/><Relationship Id="rId31" Type="http://schemas.openxmlformats.org/officeDocument/2006/relationships/tags" Target="../tags/tag317.xml"/><Relationship Id="rId30" Type="http://schemas.openxmlformats.org/officeDocument/2006/relationships/tags" Target="../tags/tag316.xml"/><Relationship Id="rId3" Type="http://schemas.openxmlformats.org/officeDocument/2006/relationships/tags" Target="../tags/tag297.xml"/><Relationship Id="rId29" Type="http://schemas.openxmlformats.org/officeDocument/2006/relationships/tags" Target="../tags/tag315.xml"/><Relationship Id="rId28" Type="http://schemas.openxmlformats.org/officeDocument/2006/relationships/tags" Target="../tags/tag314.xml"/><Relationship Id="rId27" Type="http://schemas.openxmlformats.org/officeDocument/2006/relationships/tags" Target="../tags/tag313.xml"/><Relationship Id="rId26" Type="http://schemas.openxmlformats.org/officeDocument/2006/relationships/tags" Target="../tags/tag312.xml"/><Relationship Id="rId25" Type="http://schemas.openxmlformats.org/officeDocument/2006/relationships/tags" Target="../tags/tag311.xml"/><Relationship Id="rId24" Type="http://schemas.openxmlformats.org/officeDocument/2006/relationships/tags" Target="../tags/tag310.xml"/><Relationship Id="rId23" Type="http://schemas.openxmlformats.org/officeDocument/2006/relationships/tags" Target="../tags/tag309.xml"/><Relationship Id="rId22" Type="http://schemas.openxmlformats.org/officeDocument/2006/relationships/image" Target="../media/image25.png"/><Relationship Id="rId21" Type="http://schemas.openxmlformats.org/officeDocument/2006/relationships/tags" Target="../tags/tag308.xml"/><Relationship Id="rId20" Type="http://schemas.openxmlformats.org/officeDocument/2006/relationships/image" Target="../media/image24.png"/><Relationship Id="rId2" Type="http://schemas.openxmlformats.org/officeDocument/2006/relationships/tags" Target="../tags/tag296.xml"/><Relationship Id="rId19" Type="http://schemas.openxmlformats.org/officeDocument/2006/relationships/tags" Target="../tags/tag307.xml"/><Relationship Id="rId18" Type="http://schemas.openxmlformats.org/officeDocument/2006/relationships/tags" Target="../tags/tag306.xml"/><Relationship Id="rId17" Type="http://schemas.openxmlformats.org/officeDocument/2006/relationships/tags" Target="../tags/tag305.xml"/><Relationship Id="rId16" Type="http://schemas.openxmlformats.org/officeDocument/2006/relationships/tags" Target="../tags/tag304.xml"/><Relationship Id="rId15" Type="http://schemas.openxmlformats.org/officeDocument/2006/relationships/image" Target="../media/image23.png"/><Relationship Id="rId14" Type="http://schemas.openxmlformats.org/officeDocument/2006/relationships/tags" Target="../tags/tag303.xml"/><Relationship Id="rId13" Type="http://schemas.openxmlformats.org/officeDocument/2006/relationships/image" Target="../media/image22.png"/><Relationship Id="rId12" Type="http://schemas.openxmlformats.org/officeDocument/2006/relationships/tags" Target="../tags/tag302.xml"/><Relationship Id="rId11" Type="http://schemas.openxmlformats.org/officeDocument/2006/relationships/tags" Target="../tags/tag301.xml"/><Relationship Id="rId10" Type="http://schemas.openxmlformats.org/officeDocument/2006/relationships/image" Target="../media/image21.png"/><Relationship Id="rId1" Type="http://schemas.openxmlformats.org/officeDocument/2006/relationships/tags" Target="../tags/tag29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47.xml"/><Relationship Id="rId8" Type="http://schemas.openxmlformats.org/officeDocument/2006/relationships/image" Target="../media/image20.png"/><Relationship Id="rId7" Type="http://schemas.openxmlformats.org/officeDocument/2006/relationships/tags" Target="../tags/tag346.xml"/><Relationship Id="rId6" Type="http://schemas.openxmlformats.org/officeDocument/2006/relationships/image" Target="../media/image19.png"/><Relationship Id="rId5" Type="http://schemas.openxmlformats.org/officeDocument/2006/relationships/tags" Target="../tags/tag345.xml"/><Relationship Id="rId4" Type="http://schemas.openxmlformats.org/officeDocument/2006/relationships/image" Target="../media/image18.png"/><Relationship Id="rId30" Type="http://schemas.openxmlformats.org/officeDocument/2006/relationships/slideLayout" Target="../slideLayouts/slideLayout14.xml"/><Relationship Id="rId3" Type="http://schemas.openxmlformats.org/officeDocument/2006/relationships/tags" Target="../tags/tag344.xml"/><Relationship Id="rId29" Type="http://schemas.openxmlformats.org/officeDocument/2006/relationships/tags" Target="../tags/tag366.xml"/><Relationship Id="rId28" Type="http://schemas.openxmlformats.org/officeDocument/2006/relationships/tags" Target="../tags/tag365.xml"/><Relationship Id="rId27" Type="http://schemas.openxmlformats.org/officeDocument/2006/relationships/tags" Target="../tags/tag364.xml"/><Relationship Id="rId26" Type="http://schemas.openxmlformats.org/officeDocument/2006/relationships/tags" Target="../tags/tag363.xml"/><Relationship Id="rId25" Type="http://schemas.openxmlformats.org/officeDocument/2006/relationships/tags" Target="../tags/tag362.xml"/><Relationship Id="rId24" Type="http://schemas.openxmlformats.org/officeDocument/2006/relationships/tags" Target="../tags/tag361.xml"/><Relationship Id="rId23" Type="http://schemas.openxmlformats.org/officeDocument/2006/relationships/tags" Target="../tags/tag360.xml"/><Relationship Id="rId22" Type="http://schemas.openxmlformats.org/officeDocument/2006/relationships/tags" Target="../tags/tag359.xml"/><Relationship Id="rId21" Type="http://schemas.openxmlformats.org/officeDocument/2006/relationships/tags" Target="../tags/tag358.xml"/><Relationship Id="rId20" Type="http://schemas.openxmlformats.org/officeDocument/2006/relationships/tags" Target="../tags/tag357.xml"/><Relationship Id="rId2" Type="http://schemas.openxmlformats.org/officeDocument/2006/relationships/tags" Target="../tags/tag343.xml"/><Relationship Id="rId19" Type="http://schemas.openxmlformats.org/officeDocument/2006/relationships/tags" Target="../tags/tag356.xml"/><Relationship Id="rId18" Type="http://schemas.openxmlformats.org/officeDocument/2006/relationships/tags" Target="../tags/tag355.xml"/><Relationship Id="rId17" Type="http://schemas.openxmlformats.org/officeDocument/2006/relationships/tags" Target="../tags/tag354.xml"/><Relationship Id="rId16" Type="http://schemas.openxmlformats.org/officeDocument/2006/relationships/tags" Target="../tags/tag353.xml"/><Relationship Id="rId15" Type="http://schemas.openxmlformats.org/officeDocument/2006/relationships/tags" Target="../tags/tag352.xml"/><Relationship Id="rId14" Type="http://schemas.openxmlformats.org/officeDocument/2006/relationships/tags" Target="../tags/tag351.xml"/><Relationship Id="rId13" Type="http://schemas.openxmlformats.org/officeDocument/2006/relationships/tags" Target="../tags/tag350.xml"/><Relationship Id="rId12" Type="http://schemas.openxmlformats.org/officeDocument/2006/relationships/tags" Target="../tags/tag349.xml"/><Relationship Id="rId11" Type="http://schemas.openxmlformats.org/officeDocument/2006/relationships/tags" Target="../tags/tag348.xml"/><Relationship Id="rId10" Type="http://schemas.openxmlformats.org/officeDocument/2006/relationships/image" Target="../media/image24.png"/><Relationship Id="rId1" Type="http://schemas.openxmlformats.org/officeDocument/2006/relationships/tags" Target="../tags/tag34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75.xml"/><Relationship Id="rId8" Type="http://schemas.openxmlformats.org/officeDocument/2006/relationships/tags" Target="../tags/tag374.xml"/><Relationship Id="rId7" Type="http://schemas.openxmlformats.org/officeDocument/2006/relationships/tags" Target="../tags/tag373.xml"/><Relationship Id="rId6" Type="http://schemas.openxmlformats.org/officeDocument/2006/relationships/tags" Target="../tags/tag372.xml"/><Relationship Id="rId5" Type="http://schemas.openxmlformats.org/officeDocument/2006/relationships/tags" Target="../tags/tag371.xml"/><Relationship Id="rId4" Type="http://schemas.openxmlformats.org/officeDocument/2006/relationships/tags" Target="../tags/tag370.xml"/><Relationship Id="rId34" Type="http://schemas.openxmlformats.org/officeDocument/2006/relationships/slideLayout" Target="../slideLayouts/slideLayout14.xml"/><Relationship Id="rId33" Type="http://schemas.openxmlformats.org/officeDocument/2006/relationships/tags" Target="../tags/tag398.xml"/><Relationship Id="rId32" Type="http://schemas.openxmlformats.org/officeDocument/2006/relationships/image" Target="../media/image26.jpeg"/><Relationship Id="rId31" Type="http://schemas.openxmlformats.org/officeDocument/2006/relationships/tags" Target="../tags/tag397.xml"/><Relationship Id="rId30" Type="http://schemas.openxmlformats.org/officeDocument/2006/relationships/tags" Target="../tags/tag396.xml"/><Relationship Id="rId3" Type="http://schemas.openxmlformats.org/officeDocument/2006/relationships/tags" Target="../tags/tag369.xml"/><Relationship Id="rId29" Type="http://schemas.openxmlformats.org/officeDocument/2006/relationships/tags" Target="../tags/tag395.xml"/><Relationship Id="rId28" Type="http://schemas.openxmlformats.org/officeDocument/2006/relationships/tags" Target="../tags/tag394.xml"/><Relationship Id="rId27" Type="http://schemas.openxmlformats.org/officeDocument/2006/relationships/tags" Target="../tags/tag393.xml"/><Relationship Id="rId26" Type="http://schemas.openxmlformats.org/officeDocument/2006/relationships/tags" Target="../tags/tag392.xml"/><Relationship Id="rId25" Type="http://schemas.openxmlformats.org/officeDocument/2006/relationships/tags" Target="../tags/tag391.xml"/><Relationship Id="rId24" Type="http://schemas.openxmlformats.org/officeDocument/2006/relationships/tags" Target="../tags/tag390.xml"/><Relationship Id="rId23" Type="http://schemas.openxmlformats.org/officeDocument/2006/relationships/tags" Target="../tags/tag389.xml"/><Relationship Id="rId22" Type="http://schemas.openxmlformats.org/officeDocument/2006/relationships/tags" Target="../tags/tag388.xml"/><Relationship Id="rId21" Type="http://schemas.openxmlformats.org/officeDocument/2006/relationships/tags" Target="../tags/tag387.xml"/><Relationship Id="rId20" Type="http://schemas.openxmlformats.org/officeDocument/2006/relationships/tags" Target="../tags/tag386.xml"/><Relationship Id="rId2" Type="http://schemas.openxmlformats.org/officeDocument/2006/relationships/tags" Target="../tags/tag368.xml"/><Relationship Id="rId19" Type="http://schemas.openxmlformats.org/officeDocument/2006/relationships/tags" Target="../tags/tag385.xml"/><Relationship Id="rId18" Type="http://schemas.openxmlformats.org/officeDocument/2006/relationships/tags" Target="../tags/tag384.xml"/><Relationship Id="rId17" Type="http://schemas.openxmlformats.org/officeDocument/2006/relationships/tags" Target="../tags/tag383.xml"/><Relationship Id="rId16" Type="http://schemas.openxmlformats.org/officeDocument/2006/relationships/tags" Target="../tags/tag382.xml"/><Relationship Id="rId15" Type="http://schemas.openxmlformats.org/officeDocument/2006/relationships/tags" Target="../tags/tag381.xml"/><Relationship Id="rId14" Type="http://schemas.openxmlformats.org/officeDocument/2006/relationships/tags" Target="../tags/tag380.xml"/><Relationship Id="rId13" Type="http://schemas.openxmlformats.org/officeDocument/2006/relationships/tags" Target="../tags/tag379.xml"/><Relationship Id="rId12" Type="http://schemas.openxmlformats.org/officeDocument/2006/relationships/tags" Target="../tags/tag378.xml"/><Relationship Id="rId11" Type="http://schemas.openxmlformats.org/officeDocument/2006/relationships/tags" Target="../tags/tag377.xml"/><Relationship Id="rId10" Type="http://schemas.openxmlformats.org/officeDocument/2006/relationships/tags" Target="../tags/tag376.xml"/><Relationship Id="rId1" Type="http://schemas.openxmlformats.org/officeDocument/2006/relationships/tags" Target="../tags/tag36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403.xml"/><Relationship Id="rId7" Type="http://schemas.openxmlformats.org/officeDocument/2006/relationships/image" Target="../media/image28.png"/><Relationship Id="rId6" Type="http://schemas.openxmlformats.org/officeDocument/2006/relationships/image" Target="../media/image27.jpeg"/><Relationship Id="rId5" Type="http://schemas.openxmlformats.org/officeDocument/2006/relationships/tags" Target="../tags/tag402.xml"/><Relationship Id="rId4" Type="http://schemas.openxmlformats.org/officeDocument/2006/relationships/hyperlink" Target="http://www.aisni.cn/Product_Show.asp?classid=711" TargetMode="External"/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" Type="http://schemas.openxmlformats.org/officeDocument/2006/relationships/tags" Target="../tags/tag39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11.xml"/><Relationship Id="rId8" Type="http://schemas.openxmlformats.org/officeDocument/2006/relationships/image" Target="../media/image29.jpeg"/><Relationship Id="rId7" Type="http://schemas.openxmlformats.org/officeDocument/2006/relationships/tags" Target="../tags/tag410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4" Type="http://schemas.openxmlformats.org/officeDocument/2006/relationships/tags" Target="../tags/tag407.xml"/><Relationship Id="rId3" Type="http://schemas.openxmlformats.org/officeDocument/2006/relationships/tags" Target="../tags/tag406.xml"/><Relationship Id="rId23" Type="http://schemas.openxmlformats.org/officeDocument/2006/relationships/slideLayout" Target="../slideLayouts/slideLayout14.xml"/><Relationship Id="rId22" Type="http://schemas.openxmlformats.org/officeDocument/2006/relationships/tags" Target="../tags/tag420.xml"/><Relationship Id="rId21" Type="http://schemas.openxmlformats.org/officeDocument/2006/relationships/tags" Target="../tags/tag419.xml"/><Relationship Id="rId20" Type="http://schemas.openxmlformats.org/officeDocument/2006/relationships/image" Target="file:///C:\Users\HUAWEI\AppData\Local\Temp\wps\INetCache\7e58e48830d3358140c398f7dea289f1" TargetMode="External"/><Relationship Id="rId2" Type="http://schemas.openxmlformats.org/officeDocument/2006/relationships/tags" Target="../tags/tag405.xml"/><Relationship Id="rId19" Type="http://schemas.openxmlformats.org/officeDocument/2006/relationships/image" Target="../media/image32.jpeg"/><Relationship Id="rId18" Type="http://schemas.openxmlformats.org/officeDocument/2006/relationships/tags" Target="../tags/tag418.xml"/><Relationship Id="rId17" Type="http://schemas.openxmlformats.org/officeDocument/2006/relationships/tags" Target="../tags/tag417.xml"/><Relationship Id="rId16" Type="http://schemas.openxmlformats.org/officeDocument/2006/relationships/tags" Target="../tags/tag416.xml"/><Relationship Id="rId15" Type="http://schemas.openxmlformats.org/officeDocument/2006/relationships/image" Target="../media/image31.jpeg"/><Relationship Id="rId14" Type="http://schemas.openxmlformats.org/officeDocument/2006/relationships/tags" Target="../tags/tag415.xml"/><Relationship Id="rId13" Type="http://schemas.openxmlformats.org/officeDocument/2006/relationships/tags" Target="../tags/tag414.xml"/><Relationship Id="rId12" Type="http://schemas.openxmlformats.org/officeDocument/2006/relationships/image" Target="../media/image30.jpeg"/><Relationship Id="rId11" Type="http://schemas.openxmlformats.org/officeDocument/2006/relationships/tags" Target="../tags/tag413.xml"/><Relationship Id="rId10" Type="http://schemas.openxmlformats.org/officeDocument/2006/relationships/tags" Target="../tags/tag412.xml"/><Relationship Id="rId1" Type="http://schemas.openxmlformats.org/officeDocument/2006/relationships/tags" Target="../tags/tag40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426.xml"/><Relationship Id="rId7" Type="http://schemas.openxmlformats.org/officeDocument/2006/relationships/tags" Target="../tags/tag425.xml"/><Relationship Id="rId6" Type="http://schemas.openxmlformats.org/officeDocument/2006/relationships/tags" Target="../tags/tag424.xml"/><Relationship Id="rId5" Type="http://schemas.microsoft.com/office/2007/relationships/hdphoto" Target="../media/image34.wdp"/><Relationship Id="rId4" Type="http://schemas.openxmlformats.org/officeDocument/2006/relationships/image" Target="../media/image33.jpeg"/><Relationship Id="rId3" Type="http://schemas.openxmlformats.org/officeDocument/2006/relationships/tags" Target="../tags/tag423.xml"/><Relationship Id="rId2" Type="http://schemas.openxmlformats.org/officeDocument/2006/relationships/tags" Target="../tags/tag422.xml"/><Relationship Id="rId1" Type="http://schemas.openxmlformats.org/officeDocument/2006/relationships/tags" Target="../tags/tag42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34.xml"/><Relationship Id="rId8" Type="http://schemas.openxmlformats.org/officeDocument/2006/relationships/tags" Target="../tags/tag433.xml"/><Relationship Id="rId7" Type="http://schemas.openxmlformats.org/officeDocument/2006/relationships/tags" Target="../tags/tag432.xml"/><Relationship Id="rId6" Type="http://schemas.openxmlformats.org/officeDocument/2006/relationships/image" Target="../media/image35.png"/><Relationship Id="rId5" Type="http://schemas.openxmlformats.org/officeDocument/2006/relationships/tags" Target="../tags/tag431.xml"/><Relationship Id="rId4" Type="http://schemas.openxmlformats.org/officeDocument/2006/relationships/tags" Target="../tags/tag430.xml"/><Relationship Id="rId3" Type="http://schemas.openxmlformats.org/officeDocument/2006/relationships/tags" Target="../tags/tag429.xml"/><Relationship Id="rId2" Type="http://schemas.openxmlformats.org/officeDocument/2006/relationships/tags" Target="../tags/tag428.xml"/><Relationship Id="rId15" Type="http://schemas.openxmlformats.org/officeDocument/2006/relationships/slideLayout" Target="../slideLayouts/slideLayout14.xml"/><Relationship Id="rId14" Type="http://schemas.openxmlformats.org/officeDocument/2006/relationships/tags" Target="../tags/tag437.xml"/><Relationship Id="rId13" Type="http://schemas.openxmlformats.org/officeDocument/2006/relationships/tags" Target="../tags/tag436.xml"/><Relationship Id="rId12" Type="http://schemas.openxmlformats.org/officeDocument/2006/relationships/tags" Target="../tags/tag435.xml"/><Relationship Id="rId11" Type="http://schemas.openxmlformats.org/officeDocument/2006/relationships/image" Target="file:///C:\Users\HUAWEI\AppData\Local\Temp\wps\INetCache\410ebf01408379e7fd8dc3e37db818bb" TargetMode="External"/><Relationship Id="rId10" Type="http://schemas.openxmlformats.org/officeDocument/2006/relationships/image" Target="../media/image36.jpeg"/><Relationship Id="rId1" Type="http://schemas.openxmlformats.org/officeDocument/2006/relationships/tags" Target="../tags/tag42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tags" Target="../tags/tag43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image" Target="../media/image14.png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image" Target="../media/image13.png"/><Relationship Id="rId4" Type="http://schemas.openxmlformats.org/officeDocument/2006/relationships/tags" Target="../tags/tag188.xml"/><Relationship Id="rId3" Type="http://schemas.openxmlformats.org/officeDocument/2006/relationships/image" Target="../media/image12.png"/><Relationship Id="rId2" Type="http://schemas.openxmlformats.org/officeDocument/2006/relationships/tags" Target="../tags/tag187.xml"/><Relationship Id="rId10" Type="http://schemas.openxmlformats.org/officeDocument/2006/relationships/slideLayout" Target="../slideLayouts/slideLayout14.xml"/><Relationship Id="rId1" Type="http://schemas.openxmlformats.org/officeDocument/2006/relationships/tags" Target="../tags/tag18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00.xml"/><Relationship Id="rId8" Type="http://schemas.openxmlformats.org/officeDocument/2006/relationships/tags" Target="../tags/tag199.xml"/><Relationship Id="rId7" Type="http://schemas.openxmlformats.org/officeDocument/2006/relationships/tags" Target="../tags/tag198.xml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30" Type="http://schemas.openxmlformats.org/officeDocument/2006/relationships/notesSlide" Target="../notesSlides/notesSlide1.xml"/><Relationship Id="rId3" Type="http://schemas.openxmlformats.org/officeDocument/2006/relationships/tags" Target="../tags/tag194.xml"/><Relationship Id="rId29" Type="http://schemas.openxmlformats.org/officeDocument/2006/relationships/slideLayout" Target="../slideLayouts/slideLayout14.xml"/><Relationship Id="rId28" Type="http://schemas.openxmlformats.org/officeDocument/2006/relationships/tags" Target="../tags/tag218.xml"/><Relationship Id="rId27" Type="http://schemas.openxmlformats.org/officeDocument/2006/relationships/tags" Target="../tags/tag217.xml"/><Relationship Id="rId26" Type="http://schemas.openxmlformats.org/officeDocument/2006/relationships/tags" Target="../tags/tag216.xml"/><Relationship Id="rId25" Type="http://schemas.openxmlformats.org/officeDocument/2006/relationships/tags" Target="../tags/tag215.xml"/><Relationship Id="rId24" Type="http://schemas.openxmlformats.org/officeDocument/2006/relationships/tags" Target="../tags/tag214.xml"/><Relationship Id="rId23" Type="http://schemas.openxmlformats.org/officeDocument/2006/relationships/tags" Target="../tags/tag213.xml"/><Relationship Id="rId22" Type="http://schemas.openxmlformats.org/officeDocument/2006/relationships/tags" Target="../tags/tag212.xml"/><Relationship Id="rId21" Type="http://schemas.openxmlformats.org/officeDocument/2006/relationships/tags" Target="../tags/tag211.xml"/><Relationship Id="rId20" Type="http://schemas.openxmlformats.org/officeDocument/2006/relationships/tags" Target="../tags/tag210.xml"/><Relationship Id="rId2" Type="http://schemas.openxmlformats.org/officeDocument/2006/relationships/tags" Target="../tags/tag193.xml"/><Relationship Id="rId19" Type="http://schemas.openxmlformats.org/officeDocument/2006/relationships/image" Target="../media/image15.png"/><Relationship Id="rId18" Type="http://schemas.openxmlformats.org/officeDocument/2006/relationships/tags" Target="../tags/tag209.xml"/><Relationship Id="rId17" Type="http://schemas.openxmlformats.org/officeDocument/2006/relationships/tags" Target="../tags/tag208.xml"/><Relationship Id="rId16" Type="http://schemas.openxmlformats.org/officeDocument/2006/relationships/tags" Target="../tags/tag207.xml"/><Relationship Id="rId15" Type="http://schemas.openxmlformats.org/officeDocument/2006/relationships/tags" Target="../tags/tag206.xml"/><Relationship Id="rId14" Type="http://schemas.openxmlformats.org/officeDocument/2006/relationships/tags" Target="../tags/tag205.xml"/><Relationship Id="rId13" Type="http://schemas.openxmlformats.org/officeDocument/2006/relationships/tags" Target="../tags/tag204.xml"/><Relationship Id="rId12" Type="http://schemas.openxmlformats.org/officeDocument/2006/relationships/tags" Target="../tags/tag203.xml"/><Relationship Id="rId11" Type="http://schemas.openxmlformats.org/officeDocument/2006/relationships/tags" Target="../tags/tag202.xml"/><Relationship Id="rId10" Type="http://schemas.openxmlformats.org/officeDocument/2006/relationships/tags" Target="../tags/tag201.xml"/><Relationship Id="rId1" Type="http://schemas.openxmlformats.org/officeDocument/2006/relationships/tags" Target="../tags/tag19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2" Type="http://schemas.openxmlformats.org/officeDocument/2006/relationships/slideLayout" Target="../slideLayouts/slideLayout14.xml"/><Relationship Id="rId31" Type="http://schemas.openxmlformats.org/officeDocument/2006/relationships/tags" Target="../tags/tag248.xml"/><Relationship Id="rId30" Type="http://schemas.openxmlformats.org/officeDocument/2006/relationships/image" Target="../media/image14.png"/><Relationship Id="rId3" Type="http://schemas.openxmlformats.org/officeDocument/2006/relationships/tags" Target="../tags/tag221.xml"/><Relationship Id="rId29" Type="http://schemas.openxmlformats.org/officeDocument/2006/relationships/tags" Target="../tags/tag247.xml"/><Relationship Id="rId28" Type="http://schemas.openxmlformats.org/officeDocument/2006/relationships/tags" Target="../tags/tag246.xml"/><Relationship Id="rId27" Type="http://schemas.openxmlformats.org/officeDocument/2006/relationships/tags" Target="../tags/tag245.xml"/><Relationship Id="rId26" Type="http://schemas.openxmlformats.org/officeDocument/2006/relationships/tags" Target="../tags/tag244.xml"/><Relationship Id="rId25" Type="http://schemas.openxmlformats.org/officeDocument/2006/relationships/tags" Target="../tags/tag243.xml"/><Relationship Id="rId24" Type="http://schemas.openxmlformats.org/officeDocument/2006/relationships/tags" Target="../tags/tag242.xml"/><Relationship Id="rId23" Type="http://schemas.openxmlformats.org/officeDocument/2006/relationships/tags" Target="../tags/tag241.xml"/><Relationship Id="rId22" Type="http://schemas.openxmlformats.org/officeDocument/2006/relationships/tags" Target="../tags/tag240.xml"/><Relationship Id="rId21" Type="http://schemas.openxmlformats.org/officeDocument/2006/relationships/tags" Target="../tags/tag239.xml"/><Relationship Id="rId20" Type="http://schemas.openxmlformats.org/officeDocument/2006/relationships/tags" Target="../tags/tag238.xml"/><Relationship Id="rId2" Type="http://schemas.openxmlformats.org/officeDocument/2006/relationships/tags" Target="../tags/tag220.xml"/><Relationship Id="rId19" Type="http://schemas.openxmlformats.org/officeDocument/2006/relationships/tags" Target="../tags/tag237.xml"/><Relationship Id="rId18" Type="http://schemas.openxmlformats.org/officeDocument/2006/relationships/tags" Target="../tags/tag236.xml"/><Relationship Id="rId17" Type="http://schemas.openxmlformats.org/officeDocument/2006/relationships/tags" Target="../tags/tag235.xml"/><Relationship Id="rId16" Type="http://schemas.openxmlformats.org/officeDocument/2006/relationships/tags" Target="../tags/tag234.xml"/><Relationship Id="rId15" Type="http://schemas.openxmlformats.org/officeDocument/2006/relationships/tags" Target="../tags/tag233.xml"/><Relationship Id="rId14" Type="http://schemas.openxmlformats.org/officeDocument/2006/relationships/tags" Target="../tags/tag232.xml"/><Relationship Id="rId13" Type="http://schemas.openxmlformats.org/officeDocument/2006/relationships/tags" Target="../tags/tag231.xml"/><Relationship Id="rId12" Type="http://schemas.openxmlformats.org/officeDocument/2006/relationships/tags" Target="../tags/tag230.xml"/><Relationship Id="rId11" Type="http://schemas.openxmlformats.org/officeDocument/2006/relationships/tags" Target="../tags/tag229.xml"/><Relationship Id="rId10" Type="http://schemas.openxmlformats.org/officeDocument/2006/relationships/tags" Target="../tags/tag228.xml"/><Relationship Id="rId1" Type="http://schemas.openxmlformats.org/officeDocument/2006/relationships/tags" Target="../tags/tag21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57.xml"/><Relationship Id="rId8" Type="http://schemas.openxmlformats.org/officeDocument/2006/relationships/tags" Target="../tags/tag256.xml"/><Relationship Id="rId7" Type="http://schemas.openxmlformats.org/officeDocument/2006/relationships/tags" Target="../tags/tag255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32" Type="http://schemas.openxmlformats.org/officeDocument/2006/relationships/slideLayout" Target="../slideLayouts/slideLayout14.xml"/><Relationship Id="rId31" Type="http://schemas.openxmlformats.org/officeDocument/2006/relationships/tags" Target="../tags/tag278.xml"/><Relationship Id="rId30" Type="http://schemas.openxmlformats.org/officeDocument/2006/relationships/image" Target="../media/image14.png"/><Relationship Id="rId3" Type="http://schemas.openxmlformats.org/officeDocument/2006/relationships/tags" Target="../tags/tag251.xml"/><Relationship Id="rId29" Type="http://schemas.openxmlformats.org/officeDocument/2006/relationships/tags" Target="../tags/tag277.xml"/><Relationship Id="rId28" Type="http://schemas.openxmlformats.org/officeDocument/2006/relationships/tags" Target="../tags/tag276.xml"/><Relationship Id="rId27" Type="http://schemas.openxmlformats.org/officeDocument/2006/relationships/tags" Target="../tags/tag275.xml"/><Relationship Id="rId26" Type="http://schemas.openxmlformats.org/officeDocument/2006/relationships/tags" Target="../tags/tag274.xml"/><Relationship Id="rId25" Type="http://schemas.openxmlformats.org/officeDocument/2006/relationships/tags" Target="../tags/tag273.xml"/><Relationship Id="rId24" Type="http://schemas.openxmlformats.org/officeDocument/2006/relationships/tags" Target="../tags/tag272.xml"/><Relationship Id="rId23" Type="http://schemas.openxmlformats.org/officeDocument/2006/relationships/tags" Target="../tags/tag271.xml"/><Relationship Id="rId22" Type="http://schemas.openxmlformats.org/officeDocument/2006/relationships/tags" Target="../tags/tag270.xml"/><Relationship Id="rId21" Type="http://schemas.openxmlformats.org/officeDocument/2006/relationships/tags" Target="../tags/tag269.xml"/><Relationship Id="rId20" Type="http://schemas.openxmlformats.org/officeDocument/2006/relationships/tags" Target="../tags/tag268.xml"/><Relationship Id="rId2" Type="http://schemas.openxmlformats.org/officeDocument/2006/relationships/tags" Target="../tags/tag250.xml"/><Relationship Id="rId19" Type="http://schemas.openxmlformats.org/officeDocument/2006/relationships/tags" Target="../tags/tag267.xml"/><Relationship Id="rId18" Type="http://schemas.openxmlformats.org/officeDocument/2006/relationships/tags" Target="../tags/tag266.xml"/><Relationship Id="rId17" Type="http://schemas.openxmlformats.org/officeDocument/2006/relationships/tags" Target="../tags/tag265.xml"/><Relationship Id="rId16" Type="http://schemas.openxmlformats.org/officeDocument/2006/relationships/tags" Target="../tags/tag264.xml"/><Relationship Id="rId15" Type="http://schemas.openxmlformats.org/officeDocument/2006/relationships/tags" Target="../tags/tag263.xml"/><Relationship Id="rId14" Type="http://schemas.openxmlformats.org/officeDocument/2006/relationships/tags" Target="../tags/tag262.xml"/><Relationship Id="rId13" Type="http://schemas.openxmlformats.org/officeDocument/2006/relationships/tags" Target="../tags/tag261.xml"/><Relationship Id="rId12" Type="http://schemas.openxmlformats.org/officeDocument/2006/relationships/tags" Target="../tags/tag260.xml"/><Relationship Id="rId11" Type="http://schemas.openxmlformats.org/officeDocument/2006/relationships/tags" Target="../tags/tag259.xml"/><Relationship Id="rId10" Type="http://schemas.openxmlformats.org/officeDocument/2006/relationships/tags" Target="../tags/tag258.xml"/><Relationship Id="rId1" Type="http://schemas.openxmlformats.org/officeDocument/2006/relationships/tags" Target="../tags/tag249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tags" Target="../tags/tag282.xml"/><Relationship Id="rId5" Type="http://schemas.openxmlformats.org/officeDocument/2006/relationships/image" Target="../media/image15.png"/><Relationship Id="rId4" Type="http://schemas.openxmlformats.org/officeDocument/2006/relationships/tags" Target="../tags/tag281.xml"/><Relationship Id="rId3" Type="http://schemas.openxmlformats.org/officeDocument/2006/relationships/image" Target="../media/image16.png"/><Relationship Id="rId2" Type="http://schemas.openxmlformats.org/officeDocument/2006/relationships/tags" Target="../tags/tag280.xml"/><Relationship Id="rId1" Type="http://schemas.openxmlformats.org/officeDocument/2006/relationships/tags" Target="../tags/tag27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86.xml"/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" Type="http://schemas.openxmlformats.org/officeDocument/2006/relationships/tags" Target="../tags/tag28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4.xml"/><Relationship Id="rId6" Type="http://schemas.openxmlformats.org/officeDocument/2006/relationships/tags" Target="../tags/tag290.xml"/><Relationship Id="rId5" Type="http://schemas.openxmlformats.org/officeDocument/2006/relationships/image" Target="../media/image15.png"/><Relationship Id="rId4" Type="http://schemas.openxmlformats.org/officeDocument/2006/relationships/tags" Target="../tags/tag289.xml"/><Relationship Id="rId3" Type="http://schemas.openxmlformats.org/officeDocument/2006/relationships/image" Target="../media/image16.png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tags" Target="../tags/tag294.xml"/><Relationship Id="rId4" Type="http://schemas.openxmlformats.org/officeDocument/2006/relationships/image" Target="../media/image17.jpeg"/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tags" Target="../tags/tag2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2613025" y="1361440"/>
            <a:ext cx="7750175" cy="768350"/>
          </a:xfrm>
        </p:spPr>
        <p:txBody>
          <a:bodyPr/>
          <a:lstStyle/>
          <a:p>
            <a:r>
              <a:rPr lang="zh-CN" altLang="en-US" sz="4800"/>
              <a:t>单克隆抗体的制备与应用</a:t>
            </a:r>
            <a:endParaRPr lang="zh-CN" altLang="en-US" sz="480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  <a14:imgEffect>
                      <a14:sharpenSoften amount="5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9075" y="2983865"/>
            <a:ext cx="6873240" cy="36722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55" y="200025"/>
            <a:ext cx="11463655" cy="64579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13"/>
          <p:cNvSpPr/>
          <p:nvPr>
            <p:custDataLst>
              <p:tags r:id="rId1"/>
            </p:custDataLst>
          </p:nvPr>
        </p:nvSpPr>
        <p:spPr>
          <a:xfrm>
            <a:off x="-10456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926465" y="219075"/>
            <a:ext cx="5737860" cy="460375"/>
          </a:xfrm>
          <a:prstGeom prst="rect">
            <a:avLst/>
          </a:prstGeom>
          <a:effectLst/>
        </p:spPr>
        <p:txBody>
          <a:bodyPr vert="horz" wrap="square">
            <a:spAutoFit/>
          </a:bodyPr>
          <a:p>
            <a:r>
              <a:rPr lang="zh-CN" altLang="en-US" sz="2400" b="1" u="sng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如何制备单克隆抗体？</a:t>
            </a:r>
            <a:endParaRPr lang="zh-CN" altLang="en-US" sz="2400" b="1" u="sng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5" name="图片 7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4326" y="5191228"/>
            <a:ext cx="669242" cy="698595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59127" y="3629289"/>
            <a:ext cx="660255" cy="689214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918804" y="5121406"/>
            <a:ext cx="618221" cy="847712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rot="4143621">
            <a:off x="9661708" y="5175857"/>
            <a:ext cx="754493" cy="767966"/>
          </a:xfrm>
          <a:prstGeom prst="rect">
            <a:avLst/>
          </a:prstGeom>
        </p:spPr>
      </p:pic>
      <p:grpSp>
        <p:nvGrpSpPr>
          <p:cNvPr id="39" name="组合 38"/>
          <p:cNvGrpSpPr/>
          <p:nvPr>
            <p:custDataLst>
              <p:tags r:id="rId11"/>
            </p:custDataLst>
          </p:nvPr>
        </p:nvGrpSpPr>
        <p:grpSpPr>
          <a:xfrm>
            <a:off x="10703344" y="4462359"/>
            <a:ext cx="682193" cy="567067"/>
            <a:chOff x="10567629" y="2462456"/>
            <a:chExt cx="1072773" cy="891733"/>
          </a:xfrm>
        </p:grpSpPr>
        <p:pic>
          <p:nvPicPr>
            <p:cNvPr id="40" name="图片 3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0567629" y="2462456"/>
              <a:ext cx="841005" cy="80823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rot="8049107">
              <a:off x="11307727" y="3087616"/>
              <a:ext cx="241185" cy="291961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rot="4054960">
              <a:off x="11373829" y="2462408"/>
              <a:ext cx="241185" cy="291961"/>
            </a:xfrm>
            <a:prstGeom prst="rect">
              <a:avLst/>
            </a:prstGeom>
          </p:spPr>
        </p:pic>
      </p:grpSp>
      <p:pic>
        <p:nvPicPr>
          <p:cNvPr id="43" name="图片 4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845418" y="3735803"/>
            <a:ext cx="525191" cy="504729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845331" y="5272309"/>
            <a:ext cx="527629" cy="507072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728357" y="4386704"/>
            <a:ext cx="824303" cy="76822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rcRect r="801" b="1400"/>
          <a:stretch>
            <a:fillRect/>
          </a:stretch>
        </p:blipFill>
        <p:spPr>
          <a:xfrm>
            <a:off x="8492415" y="561740"/>
            <a:ext cx="2878279" cy="2001332"/>
          </a:xfrm>
          <a:prstGeom prst="roundRect">
            <a:avLst>
              <a:gd name="adj" fmla="val 3811"/>
            </a:avLst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58113" y="1397491"/>
            <a:ext cx="593072" cy="5699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53218" y="1418408"/>
            <a:ext cx="574267" cy="55189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697715" y="2144046"/>
            <a:ext cx="590382" cy="567380"/>
          </a:xfrm>
          <a:prstGeom prst="rect">
            <a:avLst/>
          </a:prstGeom>
        </p:spPr>
      </p:pic>
      <p:grpSp>
        <p:nvGrpSpPr>
          <p:cNvPr id="14" name="组合 13"/>
          <p:cNvGrpSpPr/>
          <p:nvPr>
            <p:custDataLst>
              <p:tags r:id="rId26"/>
            </p:custDataLst>
          </p:nvPr>
        </p:nvGrpSpPr>
        <p:grpSpPr>
          <a:xfrm rot="2479017">
            <a:off x="1301641" y="2005314"/>
            <a:ext cx="794501" cy="744545"/>
            <a:chOff x="9826966" y="1448526"/>
            <a:chExt cx="1125101" cy="1054357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0085076" y="1448526"/>
              <a:ext cx="241185" cy="29196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9826966" y="1694645"/>
              <a:ext cx="841005" cy="80823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rot="2629456">
              <a:off x="10514734" y="1542172"/>
              <a:ext cx="241185" cy="291961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rot="5884298">
              <a:off x="10685494" y="2054456"/>
              <a:ext cx="241185" cy="291961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>
            <p:custDataLst>
              <p:tags r:id="rId31"/>
            </p:custDataLst>
          </p:nvPr>
        </p:nvGrpSpPr>
        <p:grpSpPr>
          <a:xfrm>
            <a:off x="2843381" y="1445214"/>
            <a:ext cx="740552" cy="615578"/>
            <a:chOff x="10567629" y="2462456"/>
            <a:chExt cx="1072773" cy="891733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0567629" y="2462456"/>
              <a:ext cx="841005" cy="80823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rot="8049107">
              <a:off x="11307727" y="3087616"/>
              <a:ext cx="241185" cy="29196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rot="4054960">
              <a:off x="11373829" y="2462408"/>
              <a:ext cx="241185" cy="29196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3985260" y="1802130"/>
            <a:ext cx="4222115" cy="1076960"/>
            <a:chOff x="6480" y="2400"/>
            <a:chExt cx="6649" cy="1696"/>
          </a:xfrm>
        </p:grpSpPr>
        <p:cxnSp>
          <p:nvCxnSpPr>
            <p:cNvPr id="30" name="直接箭头连接符 29"/>
            <p:cNvCxnSpPr/>
            <p:nvPr>
              <p:custDataLst>
                <p:tags r:id="rId35"/>
              </p:custDataLst>
            </p:nvPr>
          </p:nvCxnSpPr>
          <p:spPr>
            <a:xfrm>
              <a:off x="6480" y="2456"/>
              <a:ext cx="6649" cy="0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>
              <a:stCxn id="33" idx="0"/>
            </p:cNvCxnSpPr>
            <p:nvPr>
              <p:custDataLst>
                <p:tags r:id="rId36"/>
              </p:custDataLst>
            </p:nvPr>
          </p:nvCxnSpPr>
          <p:spPr>
            <a:xfrm flipH="1" flipV="1">
              <a:off x="8682" y="2400"/>
              <a:ext cx="6" cy="861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58"/>
            <p:cNvSpPr txBox="1"/>
            <p:nvPr>
              <p:custDataLst>
                <p:tags r:id="rId37"/>
              </p:custDataLst>
            </p:nvPr>
          </p:nvSpPr>
          <p:spPr>
            <a:xfrm>
              <a:off x="7889" y="3261"/>
              <a:ext cx="1598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2800">
                  <a:latin typeface="+mn-ea"/>
                  <a:ea typeface="+mn-ea"/>
                  <a:sym typeface="+mn-ea"/>
                </a:rPr>
                <a:t>稀释</a:t>
              </a:r>
              <a:endParaRPr lang="zh-CN" altLang="en-US" sz="2800">
                <a:latin typeface="+mn-ea"/>
                <a:ea typeface="+mn-ea"/>
                <a:sym typeface="+mn-ea"/>
              </a:endParaRPr>
            </a:p>
          </p:txBody>
        </p:sp>
        <p:sp>
          <p:nvSpPr>
            <p:cNvPr id="34" name="文本框 58"/>
            <p:cNvSpPr txBox="1"/>
            <p:nvPr>
              <p:custDataLst>
                <p:tags r:id="rId38"/>
              </p:custDataLst>
            </p:nvPr>
          </p:nvSpPr>
          <p:spPr>
            <a:xfrm>
              <a:off x="10331" y="3274"/>
              <a:ext cx="1598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2800" dirty="0">
                  <a:latin typeface="+mn-ea"/>
                  <a:ea typeface="+mn-ea"/>
                  <a:sym typeface="+mn-ea"/>
                </a:rPr>
                <a:t>注入</a:t>
              </a:r>
              <a:endParaRPr lang="zh-CN" altLang="en-US" sz="2800" dirty="0">
                <a:latin typeface="+mn-ea"/>
                <a:ea typeface="+mn-ea"/>
                <a:sym typeface="+mn-ea"/>
              </a:endParaRPr>
            </a:p>
          </p:txBody>
        </p:sp>
        <p:cxnSp>
          <p:nvCxnSpPr>
            <p:cNvPr id="36" name="直接箭头连接符 35"/>
            <p:cNvCxnSpPr/>
            <p:nvPr>
              <p:custDataLst>
                <p:tags r:id="rId39"/>
              </p:custDataLst>
            </p:nvPr>
          </p:nvCxnSpPr>
          <p:spPr>
            <a:xfrm flipH="1" flipV="1">
              <a:off x="10953" y="2420"/>
              <a:ext cx="19" cy="1029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8" name="表格 38"/>
          <p:cNvGraphicFramePr>
            <a:graphicFrameLocks noGrp="1"/>
          </p:cNvGraphicFramePr>
          <p:nvPr>
            <p:custDataLst>
              <p:tags r:id="rId40"/>
            </p:custDataLst>
          </p:nvPr>
        </p:nvGraphicFramePr>
        <p:xfrm>
          <a:off x="7624929" y="3577141"/>
          <a:ext cx="3846195" cy="3137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7740"/>
                <a:gridCol w="967740"/>
                <a:gridCol w="967740"/>
                <a:gridCol w="942975"/>
              </a:tblGrid>
              <a:tr h="78441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</a:tr>
              <a:tr h="78441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</a:tr>
              <a:tr h="78441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</a:tr>
              <a:tr h="78441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</a:tr>
            </a:tbl>
          </a:graphicData>
        </a:graphic>
      </p:graphicFrame>
      <p:cxnSp>
        <p:nvCxnSpPr>
          <p:cNvPr id="53" name="直接箭头连接符 52"/>
          <p:cNvCxnSpPr/>
          <p:nvPr>
            <p:custDataLst>
              <p:tags r:id="rId41"/>
            </p:custDataLst>
          </p:nvPr>
        </p:nvCxnSpPr>
        <p:spPr>
          <a:xfrm flipH="1">
            <a:off x="9466470" y="2681295"/>
            <a:ext cx="0" cy="71717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>
            <p:custDataLst>
              <p:tags r:id="rId42"/>
            </p:custDataLst>
          </p:nvPr>
        </p:nvCxnSpPr>
        <p:spPr>
          <a:xfrm flipH="1">
            <a:off x="4935519" y="5154931"/>
            <a:ext cx="2510118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表格 38"/>
          <p:cNvGraphicFramePr>
            <a:graphicFrameLocks noGrp="1"/>
          </p:cNvGraphicFramePr>
          <p:nvPr>
            <p:custDataLst>
              <p:tags r:id="rId43"/>
            </p:custDataLst>
          </p:nvPr>
        </p:nvGraphicFramePr>
        <p:xfrm>
          <a:off x="778436" y="3577141"/>
          <a:ext cx="3870960" cy="3137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7740"/>
                <a:gridCol w="967740"/>
                <a:gridCol w="967740"/>
                <a:gridCol w="967740"/>
              </a:tblGrid>
              <a:tr h="78441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</a:tr>
              <a:tr h="78441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</a:tr>
              <a:tr h="78441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</a:tr>
              <a:tr h="78441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</a:tr>
            </a:tbl>
          </a:graphicData>
        </a:graphic>
      </p:graphicFrame>
      <p:sp>
        <p:nvSpPr>
          <p:cNvPr id="60" name="文本框 58"/>
          <p:cNvSpPr txBox="1"/>
          <p:nvPr>
            <p:custDataLst>
              <p:tags r:id="rId44"/>
            </p:custDataLst>
          </p:nvPr>
        </p:nvSpPr>
        <p:spPr>
          <a:xfrm>
            <a:off x="5196539" y="5771537"/>
            <a:ext cx="206354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r>
              <a:rPr lang="zh-CN" altLang="en-US" sz="2800" dirty="0">
                <a:latin typeface="+mn-ea"/>
                <a:ea typeface="+mn-ea"/>
                <a:sym typeface="+mn-ea"/>
              </a:rPr>
              <a:t>克隆化培养</a:t>
            </a:r>
            <a:endParaRPr lang="zh-CN" altLang="en-US" sz="2800" dirty="0">
              <a:latin typeface="+mn-ea"/>
              <a:ea typeface="+mn-ea"/>
              <a:sym typeface="+mn-ea"/>
            </a:endParaRPr>
          </a:p>
        </p:txBody>
      </p:sp>
      <p:sp>
        <p:nvSpPr>
          <p:cNvPr id="64" name="文本框 58"/>
          <p:cNvSpPr txBox="1"/>
          <p:nvPr>
            <p:custDataLst>
              <p:tags r:id="rId45"/>
            </p:custDataLst>
          </p:nvPr>
        </p:nvSpPr>
        <p:spPr>
          <a:xfrm>
            <a:off x="8376920" y="2681605"/>
            <a:ext cx="30308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latin typeface="+mn-ea"/>
                <a:ea typeface="+mn-ea"/>
              </a:rPr>
              <a:t>多孔</a:t>
            </a:r>
            <a:r>
              <a:rPr lang="en-US" altLang="zh-CN" sz="2400" b="1" dirty="0" smtClean="0">
                <a:latin typeface="+mn-ea"/>
                <a:ea typeface="+mn-ea"/>
              </a:rPr>
              <a:t> </a:t>
            </a:r>
            <a:r>
              <a:rPr lang="zh-CN" altLang="en-US" sz="2400" b="1" dirty="0" smtClean="0">
                <a:latin typeface="+mn-ea"/>
                <a:ea typeface="+mn-ea"/>
              </a:rPr>
              <a:t>细胞培养板</a:t>
            </a:r>
            <a:endParaRPr lang="zh-CN" altLang="en-US" sz="2400" b="1" dirty="0" smtClean="0">
              <a:latin typeface="+mn-ea"/>
              <a:ea typeface="+mn-ea"/>
            </a:endParaRPr>
          </a:p>
        </p:txBody>
      </p:sp>
      <p:cxnSp>
        <p:nvCxnSpPr>
          <p:cNvPr id="67" name="直接箭头连接符 66"/>
          <p:cNvCxnSpPr/>
          <p:nvPr>
            <p:custDataLst>
              <p:tags r:id="rId46"/>
            </p:custDataLst>
          </p:nvPr>
        </p:nvCxnSpPr>
        <p:spPr>
          <a:xfrm flipH="1" flipV="1">
            <a:off x="6145128" y="5185785"/>
            <a:ext cx="0" cy="510990"/>
          </a:xfrm>
          <a:prstGeom prst="straightConnector1">
            <a:avLst/>
          </a:prstGeom>
          <a:ln w="95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>
            <p:custDataLst>
              <p:tags r:id="rId47"/>
            </p:custDataLst>
          </p:nvPr>
        </p:nvSpPr>
        <p:spPr>
          <a:xfrm>
            <a:off x="879475" y="2778125"/>
            <a:ext cx="283083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/>
              <a:t>多种杂交瘤细胞</a:t>
            </a:r>
            <a:endParaRPr lang="zh-CN" altLang="en-US" sz="280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8274050" y="3567430"/>
            <a:ext cx="3133725" cy="1955800"/>
            <a:chOff x="13234" y="5840"/>
            <a:chExt cx="4935" cy="3080"/>
          </a:xfrm>
        </p:grpSpPr>
        <p:sp>
          <p:nvSpPr>
            <p:cNvPr id="18" name="文本框 17"/>
            <p:cNvSpPr txBox="1"/>
            <p:nvPr/>
          </p:nvSpPr>
          <p:spPr>
            <a:xfrm>
              <a:off x="14804" y="5840"/>
              <a:ext cx="6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2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48"/>
              </p:custDataLst>
            </p:nvPr>
          </p:nvSpPr>
          <p:spPr>
            <a:xfrm>
              <a:off x="17553" y="6669"/>
              <a:ext cx="6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8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49"/>
              </p:custDataLst>
            </p:nvPr>
          </p:nvSpPr>
          <p:spPr>
            <a:xfrm>
              <a:off x="15827" y="8210"/>
              <a:ext cx="9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11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50"/>
              </p:custDataLst>
            </p:nvPr>
          </p:nvSpPr>
          <p:spPr>
            <a:xfrm>
              <a:off x="13234" y="8340"/>
              <a:ext cx="9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9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514475" y="3580130"/>
            <a:ext cx="3073400" cy="1931670"/>
            <a:chOff x="2589" y="5860"/>
            <a:chExt cx="4840" cy="3042"/>
          </a:xfrm>
        </p:grpSpPr>
        <p:sp>
          <p:nvSpPr>
            <p:cNvPr id="26" name="文本框 25"/>
            <p:cNvSpPr txBox="1"/>
            <p:nvPr>
              <p:custDataLst>
                <p:tags r:id="rId51"/>
              </p:custDataLst>
            </p:nvPr>
          </p:nvSpPr>
          <p:spPr>
            <a:xfrm>
              <a:off x="4064" y="5860"/>
              <a:ext cx="6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2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52"/>
              </p:custDataLst>
            </p:nvPr>
          </p:nvSpPr>
          <p:spPr>
            <a:xfrm>
              <a:off x="6813" y="6689"/>
              <a:ext cx="6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8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53"/>
              </p:custDataLst>
            </p:nvPr>
          </p:nvSpPr>
          <p:spPr>
            <a:xfrm>
              <a:off x="5448" y="8230"/>
              <a:ext cx="9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11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54"/>
              </p:custDataLst>
            </p:nvPr>
          </p:nvSpPr>
          <p:spPr>
            <a:xfrm>
              <a:off x="2589" y="8322"/>
              <a:ext cx="9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9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</p:grpSp>
    </p:spTree>
    <p:custDataLst>
      <p:tags r:id="rId5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13"/>
          <p:cNvSpPr/>
          <p:nvPr>
            <p:custDataLst>
              <p:tags r:id="rId1"/>
            </p:custDataLst>
          </p:nvPr>
        </p:nvSpPr>
        <p:spPr>
          <a:xfrm>
            <a:off x="-10456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926465" y="219075"/>
            <a:ext cx="5737860" cy="460375"/>
          </a:xfrm>
          <a:prstGeom prst="rect">
            <a:avLst/>
          </a:prstGeom>
          <a:effectLst/>
        </p:spPr>
        <p:txBody>
          <a:bodyPr vert="horz" wrap="square">
            <a:spAutoFit/>
          </a:bodyPr>
          <a:p>
            <a:r>
              <a:rPr lang="zh-CN" altLang="en-US" sz="2400" b="1" u="sng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如何制备单克隆抗体？</a:t>
            </a:r>
            <a:endParaRPr lang="zh-CN" altLang="en-US" sz="2400" b="1" u="sng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5" name="图片 7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55100" y="3069325"/>
            <a:ext cx="669242" cy="698595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079901" y="1507386"/>
            <a:ext cx="660255" cy="689214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39578" y="2999503"/>
            <a:ext cx="618221" cy="847712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949131" y="2264801"/>
            <a:ext cx="824303" cy="768227"/>
          </a:xfrm>
          <a:prstGeom prst="rect">
            <a:avLst/>
          </a:prstGeom>
        </p:spPr>
      </p:pic>
      <p:graphicFrame>
        <p:nvGraphicFramePr>
          <p:cNvPr id="56" name="表格 38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999210" y="1455238"/>
          <a:ext cx="3870960" cy="3137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7740"/>
                <a:gridCol w="967740"/>
                <a:gridCol w="967740"/>
                <a:gridCol w="967740"/>
              </a:tblGrid>
              <a:tr h="78441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</a:tr>
              <a:tr h="78441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</a:tr>
              <a:tr h="78441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</a:tr>
              <a:tr h="78441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</a:tr>
            </a:tbl>
          </a:graphicData>
        </a:graphic>
      </p:graphicFrame>
      <p:pic>
        <p:nvPicPr>
          <p:cNvPr id="46" name="图片 4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681421" y="2999503"/>
            <a:ext cx="618221" cy="84771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490974" y="2264801"/>
            <a:ext cx="824303" cy="768227"/>
          </a:xfrm>
          <a:prstGeom prst="rect">
            <a:avLst/>
          </a:prstGeom>
        </p:spPr>
      </p:pic>
      <p:graphicFrame>
        <p:nvGraphicFramePr>
          <p:cNvPr id="48" name="表格 38"/>
          <p:cNvGraphicFramePr>
            <a:graphicFrameLocks noGrp="1"/>
          </p:cNvGraphicFramePr>
          <p:nvPr>
            <p:custDataLst>
              <p:tags r:id="rId14"/>
            </p:custDataLst>
          </p:nvPr>
        </p:nvGraphicFramePr>
        <p:xfrm>
          <a:off x="7541053" y="1455238"/>
          <a:ext cx="3870960" cy="31374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7740"/>
                <a:gridCol w="967740"/>
                <a:gridCol w="967740"/>
                <a:gridCol w="967740"/>
              </a:tblGrid>
              <a:tr h="78441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</a:tr>
              <a:tr h="78441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</a:tr>
              <a:tr h="784412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</a:tr>
              <a:tr h="784225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82976" marR="82976" marT="41488" marB="41488"/>
                </a:tc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4949516" y="1911350"/>
            <a:ext cx="2385695" cy="1137332"/>
            <a:chOff x="8015" y="2548"/>
            <a:chExt cx="3757" cy="1791"/>
          </a:xfrm>
        </p:grpSpPr>
        <p:cxnSp>
          <p:nvCxnSpPr>
            <p:cNvPr id="49" name="直接箭头连接符 48"/>
            <p:cNvCxnSpPr/>
            <p:nvPr>
              <p:custDataLst>
                <p:tags r:id="rId15"/>
              </p:custDataLst>
            </p:nvPr>
          </p:nvCxnSpPr>
          <p:spPr>
            <a:xfrm flipV="1">
              <a:off x="8015" y="4315"/>
              <a:ext cx="3757" cy="24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>
              <p:custDataLst>
                <p:tags r:id="rId16"/>
              </p:custDataLst>
            </p:nvPr>
          </p:nvCxnSpPr>
          <p:spPr>
            <a:xfrm flipH="1">
              <a:off x="9096" y="3426"/>
              <a:ext cx="0" cy="833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本框 58"/>
            <p:cNvSpPr txBox="1"/>
            <p:nvPr>
              <p:custDataLst>
                <p:tags r:id="rId17"/>
              </p:custDataLst>
            </p:nvPr>
          </p:nvSpPr>
          <p:spPr>
            <a:xfrm>
              <a:off x="8231" y="2548"/>
              <a:ext cx="2657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2800">
                  <a:latin typeface="+mn-ea"/>
                  <a:ea typeface="+mn-ea"/>
                  <a:sym typeface="+mn-ea"/>
                </a:rPr>
                <a:t>抗体检测</a:t>
              </a:r>
              <a:endParaRPr lang="zh-CN" altLang="en-US" sz="2800">
                <a:latin typeface="+mn-ea"/>
                <a:ea typeface="+mn-ea"/>
                <a:sym typeface="+mn-ea"/>
              </a:endParaRPr>
            </a:p>
          </p:txBody>
        </p:sp>
      </p:grpSp>
      <p:sp>
        <p:nvSpPr>
          <p:cNvPr id="24584" name="Text Box 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197610" y="4738370"/>
            <a:ext cx="357568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>
                <a:latin typeface="黑体" panose="02010609060101010101" charset="-122"/>
                <a:ea typeface="黑体" panose="02010609060101010101" charset="-122"/>
              </a:rPr>
              <a:t>一段时间后</a:t>
            </a:r>
            <a:r>
              <a:rPr kumimoji="1"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检测各孔上清液中细胞分泌的抗体</a:t>
            </a:r>
            <a:endParaRPr kumimoji="1"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249160" y="4686935"/>
            <a:ext cx="4057015" cy="87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5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上清液可与特定抗原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105000"/>
              </a:lnSpc>
              <a:spcBef>
                <a:spcPts val="5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结合的培养孔为阳性孔</a:t>
            </a:r>
            <a:endParaRPr kumimoji="1"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20"/>
            </p:custDataLst>
          </p:nvPr>
        </p:nvGrpSpPr>
        <p:grpSpPr>
          <a:xfrm>
            <a:off x="9686752" y="4712116"/>
            <a:ext cx="2202235" cy="1875706"/>
            <a:chOff x="9826452" y="4418746"/>
            <a:chExt cx="2202235" cy="1875706"/>
          </a:xfrm>
        </p:grpSpPr>
        <p:cxnSp>
          <p:nvCxnSpPr>
            <p:cNvPr id="63" name="直接箭头连接符 62"/>
            <p:cNvCxnSpPr/>
            <p:nvPr>
              <p:custDataLst>
                <p:tags r:id="rId21"/>
              </p:custDataLst>
            </p:nvPr>
          </p:nvCxnSpPr>
          <p:spPr>
            <a:xfrm flipH="1">
              <a:off x="10775611" y="4418746"/>
              <a:ext cx="0" cy="683611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文本框 58"/>
            <p:cNvSpPr txBox="1"/>
            <p:nvPr>
              <p:custDataLst>
                <p:tags r:id="rId22"/>
              </p:custDataLst>
            </p:nvPr>
          </p:nvSpPr>
          <p:spPr>
            <a:xfrm>
              <a:off x="9826452" y="5464507"/>
              <a:ext cx="2202235" cy="82994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2400">
                  <a:solidFill>
                    <a:srgbClr val="C00000"/>
                  </a:solidFill>
                  <a:latin typeface="+mn-ea"/>
                  <a:ea typeface="+mn-ea"/>
                  <a:sym typeface="+mn-ea"/>
                </a:rPr>
                <a:t>重复</a:t>
              </a:r>
              <a:r>
                <a:rPr lang="zh-CN" altLang="en-US" sz="2400">
                  <a:latin typeface="+mn-ea"/>
                  <a:ea typeface="+mn-ea"/>
                  <a:sym typeface="+mn-ea"/>
                </a:rPr>
                <a:t>以上操作不断纯化</a:t>
              </a:r>
              <a:endParaRPr lang="zh-CN" altLang="en-US" sz="2400">
                <a:latin typeface="+mn-ea"/>
                <a:ea typeface="+mn-ea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699895" y="1384935"/>
            <a:ext cx="3073400" cy="1931670"/>
            <a:chOff x="2677" y="2181"/>
            <a:chExt cx="4840" cy="3042"/>
          </a:xfrm>
        </p:grpSpPr>
        <p:sp>
          <p:nvSpPr>
            <p:cNvPr id="26" name="文本框 25"/>
            <p:cNvSpPr txBox="1"/>
            <p:nvPr>
              <p:custDataLst>
                <p:tags r:id="rId23"/>
              </p:custDataLst>
            </p:nvPr>
          </p:nvSpPr>
          <p:spPr>
            <a:xfrm>
              <a:off x="4152" y="2181"/>
              <a:ext cx="6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2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24"/>
              </p:custDataLst>
            </p:nvPr>
          </p:nvSpPr>
          <p:spPr>
            <a:xfrm>
              <a:off x="6901" y="3010"/>
              <a:ext cx="6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8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25"/>
              </p:custDataLst>
            </p:nvPr>
          </p:nvSpPr>
          <p:spPr>
            <a:xfrm>
              <a:off x="5536" y="4551"/>
              <a:ext cx="9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11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26"/>
              </p:custDataLst>
            </p:nvPr>
          </p:nvSpPr>
          <p:spPr>
            <a:xfrm>
              <a:off x="2677" y="4643"/>
              <a:ext cx="9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9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093325" y="1911350"/>
            <a:ext cx="1318260" cy="1455420"/>
            <a:chOff x="15895" y="3010"/>
            <a:chExt cx="2076" cy="2292"/>
          </a:xfrm>
        </p:grpSpPr>
        <p:sp>
          <p:nvSpPr>
            <p:cNvPr id="4" name="文本框 3"/>
            <p:cNvSpPr txBox="1"/>
            <p:nvPr>
              <p:custDataLst>
                <p:tags r:id="rId27"/>
              </p:custDataLst>
            </p:nvPr>
          </p:nvSpPr>
          <p:spPr>
            <a:xfrm>
              <a:off x="17355" y="3010"/>
              <a:ext cx="6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8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28"/>
              </p:custDataLst>
            </p:nvPr>
          </p:nvSpPr>
          <p:spPr>
            <a:xfrm>
              <a:off x="15895" y="4722"/>
              <a:ext cx="9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11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</p:grpSp>
    </p:spTree>
    <p:custDataLst>
      <p:tags r:id="rId2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13"/>
          <p:cNvSpPr/>
          <p:nvPr>
            <p:custDataLst>
              <p:tags r:id="rId1"/>
            </p:custDataLst>
          </p:nvPr>
        </p:nvSpPr>
        <p:spPr>
          <a:xfrm>
            <a:off x="-10456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926465" y="219075"/>
            <a:ext cx="5737860" cy="460375"/>
          </a:xfrm>
          <a:prstGeom prst="rect">
            <a:avLst/>
          </a:prstGeom>
          <a:effectLst/>
        </p:spPr>
        <p:txBody>
          <a:bodyPr vert="horz" wrap="square">
            <a:spAutoFit/>
          </a:bodyPr>
          <a:p>
            <a:r>
              <a:rPr lang="zh-CN" altLang="en-US" sz="2400" b="1" u="sng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如何制备单克隆抗体？</a:t>
            </a:r>
            <a:endParaRPr lang="zh-CN" altLang="en-US" sz="2400" b="1" u="sng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9" name="直接连接符 38"/>
          <p:cNvSpPr/>
          <p:nvPr>
            <p:custDataLst>
              <p:tags r:id="rId3"/>
            </p:custDataLst>
          </p:nvPr>
        </p:nvSpPr>
        <p:spPr>
          <a:xfrm flipH="1">
            <a:off x="2656840" y="3910330"/>
            <a:ext cx="635" cy="662940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直接连接符 39"/>
          <p:cNvSpPr/>
          <p:nvPr>
            <p:custDataLst>
              <p:tags r:id="rId4"/>
            </p:custDataLst>
          </p:nvPr>
        </p:nvSpPr>
        <p:spPr>
          <a:xfrm>
            <a:off x="1925955" y="6009640"/>
            <a:ext cx="418465" cy="406400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文本框 47123"/>
          <p:cNvSpPr txBox="1"/>
          <p:nvPr>
            <p:custDataLst>
              <p:tags r:id="rId5"/>
            </p:custDataLst>
          </p:nvPr>
        </p:nvSpPr>
        <p:spPr>
          <a:xfrm>
            <a:off x="758825" y="785495"/>
            <a:ext cx="1871980" cy="647065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anchor="t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57" name="矩形 56"/>
          <p:cNvSpPr/>
          <p:nvPr>
            <p:custDataLst>
              <p:tags r:id="rId6"/>
            </p:custDataLst>
          </p:nvPr>
        </p:nvSpPr>
        <p:spPr>
          <a:xfrm>
            <a:off x="1679044" y="6416466"/>
            <a:ext cx="1727200" cy="433387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</a:rPr>
              <a:t>单克隆抗体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58" name="矩形 57"/>
          <p:cNvSpPr/>
          <p:nvPr>
            <p:custDataLst>
              <p:tags r:id="rId7"/>
            </p:custDataLst>
          </p:nvPr>
        </p:nvSpPr>
        <p:spPr>
          <a:xfrm>
            <a:off x="1666240" y="4558030"/>
            <a:ext cx="2186940" cy="624840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60" name="文本框 59"/>
          <p:cNvSpPr txBox="1"/>
          <p:nvPr>
            <p:custDataLst>
              <p:tags r:id="rId8"/>
            </p:custDataLst>
          </p:nvPr>
        </p:nvSpPr>
        <p:spPr>
          <a:xfrm>
            <a:off x="2826912" y="4110266"/>
            <a:ext cx="16383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spcBef>
                <a:spcPct val="50000"/>
              </a:spcBef>
            </a:pPr>
            <a:r>
              <a:rPr lang="zh-CN" altLang="en-US" sz="2000" b="1" noProof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第二次筛选</a:t>
            </a:r>
            <a:endParaRPr lang="zh-CN" altLang="en-US" sz="2000" b="1" noProof="1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38" name="直接连接符 37"/>
          <p:cNvSpPr/>
          <p:nvPr>
            <p:custDataLst>
              <p:tags r:id="rId9"/>
            </p:custDataLst>
          </p:nvPr>
        </p:nvSpPr>
        <p:spPr>
          <a:xfrm flipH="1">
            <a:off x="2656840" y="3146425"/>
            <a:ext cx="0" cy="574675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矩形 47"/>
          <p:cNvSpPr/>
          <p:nvPr>
            <p:custDataLst>
              <p:tags r:id="rId10"/>
            </p:custDataLst>
          </p:nvPr>
        </p:nvSpPr>
        <p:spPr>
          <a:xfrm>
            <a:off x="518160" y="1713865"/>
            <a:ext cx="2112645" cy="360045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grpSp>
        <p:nvGrpSpPr>
          <p:cNvPr id="49" name="组合 47125"/>
          <p:cNvGrpSpPr/>
          <p:nvPr>
            <p:custDataLst>
              <p:tags r:id="rId11"/>
            </p:custDataLst>
          </p:nvPr>
        </p:nvGrpSpPr>
        <p:grpSpPr>
          <a:xfrm rot="0">
            <a:off x="2020857" y="1682433"/>
            <a:ext cx="3102323" cy="1046891"/>
            <a:chOff x="3445" y="875"/>
            <a:chExt cx="1954" cy="659"/>
          </a:xfrm>
          <a:solidFill>
            <a:srgbClr val="56CA95">
              <a:lumMod val="60000"/>
              <a:lumOff val="40000"/>
            </a:srgbClr>
          </a:solidFill>
        </p:grpSpPr>
        <p:sp>
          <p:nvSpPr>
            <p:cNvPr id="51" name="矩形 47130"/>
            <p:cNvSpPr/>
            <p:nvPr>
              <p:custDataLst>
                <p:tags r:id="rId12"/>
              </p:custDataLst>
            </p:nvPr>
          </p:nvSpPr>
          <p:spPr>
            <a:xfrm>
              <a:off x="4069" y="875"/>
              <a:ext cx="1330" cy="268"/>
            </a:xfrm>
            <a:prstGeom prst="rect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</a:endParaRPr>
            </a:p>
          </p:txBody>
        </p:sp>
        <p:grpSp>
          <p:nvGrpSpPr>
            <p:cNvPr id="50" name="组合 47126"/>
            <p:cNvGrpSpPr/>
            <p:nvPr>
              <p:custDataLst>
                <p:tags r:id="rId13"/>
              </p:custDataLst>
            </p:nvPr>
          </p:nvGrpSpPr>
          <p:grpSpPr>
            <a:xfrm>
              <a:off x="3445" y="1112"/>
              <a:ext cx="807" cy="422"/>
              <a:chOff x="3360" y="1171"/>
              <a:chExt cx="767" cy="310"/>
            </a:xfrm>
            <a:grpFill/>
          </p:grpSpPr>
          <p:sp>
            <p:nvSpPr>
              <p:cNvPr id="52" name="直接连接符 47127"/>
              <p:cNvSpPr/>
              <p:nvPr>
                <p:custDataLst>
                  <p:tags r:id="rId14"/>
                </p:custDataLst>
              </p:nvPr>
            </p:nvSpPr>
            <p:spPr>
              <a:xfrm>
                <a:off x="3360" y="1171"/>
                <a:ext cx="399" cy="136"/>
              </a:xfrm>
              <a:prstGeom prst="line">
                <a:avLst/>
              </a:prstGeom>
              <a:grpFill/>
              <a:ln w="38100" cap="flat" cmpd="sng" algn="ctr">
                <a:solidFill>
                  <a:srgbClr val="56CA95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Arial" panose="020B0604020202020204"/>
                </a:endParaRPr>
              </a:p>
            </p:txBody>
          </p:sp>
          <p:sp>
            <p:nvSpPr>
              <p:cNvPr id="54" name="直接连接符 47129"/>
              <p:cNvSpPr/>
              <p:nvPr>
                <p:custDataLst>
                  <p:tags r:id="rId15"/>
                </p:custDataLst>
              </p:nvPr>
            </p:nvSpPr>
            <p:spPr>
              <a:xfrm>
                <a:off x="3759" y="1305"/>
                <a:ext cx="3" cy="176"/>
              </a:xfrm>
              <a:prstGeom prst="line">
                <a:avLst/>
              </a:prstGeom>
              <a:grpFill/>
              <a:ln w="38100" cap="flat" cmpd="sng" algn="ctr">
                <a:solidFill>
                  <a:srgbClr val="56CA95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Arial" panose="020B0604020202020204"/>
                </a:endParaRPr>
              </a:p>
            </p:txBody>
          </p:sp>
          <p:sp>
            <p:nvSpPr>
              <p:cNvPr id="53" name="直接连接符 47128"/>
              <p:cNvSpPr/>
              <p:nvPr>
                <p:custDataLst>
                  <p:tags r:id="rId16"/>
                </p:custDataLst>
              </p:nvPr>
            </p:nvSpPr>
            <p:spPr>
              <a:xfrm flipH="1">
                <a:off x="3752" y="1178"/>
                <a:ext cx="375" cy="129"/>
              </a:xfrm>
              <a:prstGeom prst="line">
                <a:avLst/>
              </a:prstGeom>
              <a:grpFill/>
              <a:ln w="38100" cap="flat" cmpd="sng" algn="ctr">
                <a:solidFill>
                  <a:srgbClr val="56CA95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Arial" panose="020B0604020202020204"/>
                </a:endParaRPr>
              </a:p>
            </p:txBody>
          </p:sp>
        </p:grpSp>
      </p:grpSp>
      <p:sp>
        <p:nvSpPr>
          <p:cNvPr id="55" name="矩形 54"/>
          <p:cNvSpPr/>
          <p:nvPr>
            <p:custDataLst>
              <p:tags r:id="rId17"/>
            </p:custDataLst>
          </p:nvPr>
        </p:nvSpPr>
        <p:spPr>
          <a:xfrm>
            <a:off x="1722755" y="2737485"/>
            <a:ext cx="2143760" cy="443865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56" name="矩形 55"/>
          <p:cNvSpPr/>
          <p:nvPr>
            <p:custDataLst>
              <p:tags r:id="rId18"/>
            </p:custDataLst>
          </p:nvPr>
        </p:nvSpPr>
        <p:spPr>
          <a:xfrm>
            <a:off x="1722755" y="3707130"/>
            <a:ext cx="2143760" cy="360680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59" name="文本框 58"/>
          <p:cNvSpPr txBox="1"/>
          <p:nvPr>
            <p:custDataLst>
              <p:tags r:id="rId19"/>
            </p:custDataLst>
          </p:nvPr>
        </p:nvSpPr>
        <p:spPr>
          <a:xfrm>
            <a:off x="2830195" y="3228340"/>
            <a:ext cx="1930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spcBef>
                <a:spcPct val="50000"/>
              </a:spcBef>
            </a:pPr>
            <a:r>
              <a:rPr lang="zh-CN" altLang="en-US" sz="2000" b="1" noProof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第一次筛选</a:t>
            </a:r>
            <a:endParaRPr lang="zh-CN" altLang="en-US" sz="2000" b="1" noProof="1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5" name="文本框 47123"/>
          <p:cNvSpPr txBox="1"/>
          <p:nvPr>
            <p:custDataLst>
              <p:tags r:id="rId20"/>
            </p:custDataLst>
          </p:nvPr>
        </p:nvSpPr>
        <p:spPr>
          <a:xfrm>
            <a:off x="2999105" y="784860"/>
            <a:ext cx="1761490" cy="633095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anchor="t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8" name="矩形 7"/>
          <p:cNvSpPr/>
          <p:nvPr>
            <p:custDataLst>
              <p:tags r:id="rId21"/>
            </p:custDataLst>
          </p:nvPr>
        </p:nvSpPr>
        <p:spPr>
          <a:xfrm>
            <a:off x="238760" y="5577840"/>
            <a:ext cx="2145665" cy="433070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9" name="矩形 8"/>
          <p:cNvSpPr/>
          <p:nvPr>
            <p:custDataLst>
              <p:tags r:id="rId22"/>
            </p:custDataLst>
          </p:nvPr>
        </p:nvSpPr>
        <p:spPr>
          <a:xfrm>
            <a:off x="3033395" y="5578475"/>
            <a:ext cx="2616200" cy="433070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13" name="直接连接符 12"/>
          <p:cNvSpPr/>
          <p:nvPr>
            <p:custDataLst>
              <p:tags r:id="rId23"/>
            </p:custDataLst>
          </p:nvPr>
        </p:nvSpPr>
        <p:spPr>
          <a:xfrm flipH="1">
            <a:off x="1824990" y="5183505"/>
            <a:ext cx="559435" cy="420370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直接连接符 13"/>
          <p:cNvSpPr/>
          <p:nvPr>
            <p:custDataLst>
              <p:tags r:id="rId24"/>
            </p:custDataLst>
          </p:nvPr>
        </p:nvSpPr>
        <p:spPr>
          <a:xfrm>
            <a:off x="2982595" y="5182870"/>
            <a:ext cx="521335" cy="400050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" name="直接连接符 14"/>
          <p:cNvSpPr/>
          <p:nvPr>
            <p:custDataLst>
              <p:tags r:id="rId25"/>
            </p:custDataLst>
          </p:nvPr>
        </p:nvSpPr>
        <p:spPr>
          <a:xfrm flipH="1">
            <a:off x="3032760" y="6054090"/>
            <a:ext cx="471170" cy="342900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直接连接符 47122"/>
          <p:cNvSpPr/>
          <p:nvPr>
            <p:custDataLst>
              <p:tags r:id="rId26"/>
            </p:custDataLst>
          </p:nvPr>
        </p:nvSpPr>
        <p:spPr>
          <a:xfrm flipH="1">
            <a:off x="1678940" y="1430020"/>
            <a:ext cx="0" cy="309880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noAutofit/>
          </a:bodyPr>
          <a:p>
            <a:pPr lvl="0" algn="l">
              <a:buClrTx/>
              <a:buSzTx/>
              <a:buFontTx/>
              <a:defRPr/>
            </a:pPr>
            <a:endParaRPr kern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直接连接符 47122"/>
          <p:cNvSpPr/>
          <p:nvPr>
            <p:custDataLst>
              <p:tags r:id="rId27"/>
            </p:custDataLst>
          </p:nvPr>
        </p:nvSpPr>
        <p:spPr>
          <a:xfrm flipH="1">
            <a:off x="3952240" y="1404620"/>
            <a:ext cx="0" cy="309880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noAutofit/>
          </a:bodyPr>
          <a:p>
            <a:pPr lvl="0" algn="l">
              <a:buClrTx/>
              <a:buSzTx/>
              <a:buFontTx/>
              <a:defRPr/>
            </a:pPr>
            <a:endParaRPr kern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28"/>
            </p:custDataLst>
          </p:nvPr>
        </p:nvSpPr>
        <p:spPr>
          <a:xfrm>
            <a:off x="2830195" y="2310130"/>
            <a:ext cx="1930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spcBef>
                <a:spcPct val="50000"/>
              </a:spcBef>
            </a:pPr>
            <a:r>
              <a:rPr lang="zh-CN" altLang="en-US" sz="2000" b="1" noProof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诱导融合</a:t>
            </a:r>
            <a:endParaRPr lang="zh-CN" altLang="en-US" sz="2000" b="1" noProof="1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4525" y="1731645"/>
            <a:ext cx="1981835" cy="32258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B</a:t>
            </a:r>
            <a:r>
              <a:rPr lang="zh-CN" altLang="en-US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淋巴细胞（免疫）</a:t>
            </a:r>
            <a:endParaRPr lang="zh-CN" altLang="en-US" b="1"/>
          </a:p>
        </p:txBody>
      </p:sp>
      <p:sp>
        <p:nvSpPr>
          <p:cNvPr id="20" name="文本框 19"/>
          <p:cNvSpPr txBox="1"/>
          <p:nvPr/>
        </p:nvSpPr>
        <p:spPr>
          <a:xfrm>
            <a:off x="1831340" y="3719830"/>
            <a:ext cx="1944370" cy="31940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B3AE9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多种杂交瘤细胞</a:t>
            </a:r>
            <a:endParaRPr lang="zh-CN" altLang="en-US" b="1" kern="0" noProof="0" smtClean="0">
              <a:ln>
                <a:noFill/>
              </a:ln>
              <a:solidFill>
                <a:srgbClr val="0B3AE9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71525" y="795655"/>
            <a:ext cx="1821815" cy="62039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给小鼠注射特定的抗原蛋白</a:t>
            </a:r>
            <a:endParaRPr lang="zh-CN" altLang="en-US" b="1" kern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31820" y="799465"/>
            <a:ext cx="1496060" cy="55435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培养小鼠骨髓瘤细胞</a:t>
            </a:r>
            <a:endParaRPr lang="zh-CN" altLang="en-US" b="1" kern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274060" y="1705610"/>
            <a:ext cx="1626235" cy="32893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骨髓瘤细胞</a:t>
            </a:r>
            <a:endParaRPr lang="zh-CN" altLang="en-US" b="1" kern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072958" y="2773045"/>
            <a:ext cx="1473835" cy="36830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B3AE9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多种细胞</a:t>
            </a:r>
            <a:endParaRPr lang="zh-CN" altLang="en-US" b="1" kern="0" noProof="0" smtClean="0">
              <a:ln>
                <a:noFill/>
              </a:ln>
              <a:solidFill>
                <a:srgbClr val="0B3AE9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807210" y="4577080"/>
            <a:ext cx="1957070" cy="54737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B3AE9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能分泌所需抗体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B3AE9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B3AE9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的杂交瘤细胞</a:t>
            </a:r>
            <a:endParaRPr lang="zh-CN" altLang="en-US" b="1" kern="0" noProof="0" smtClean="0">
              <a:ln>
                <a:noFill/>
              </a:ln>
              <a:solidFill>
                <a:srgbClr val="0B3AE9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9"/>
            </p:custDataLst>
          </p:nvPr>
        </p:nvSpPr>
        <p:spPr>
          <a:xfrm>
            <a:off x="2827020" y="3224530"/>
            <a:ext cx="1638300" cy="39878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spcBef>
                <a:spcPct val="50000"/>
              </a:spcBef>
            </a:pPr>
            <a:r>
              <a:rPr lang="en-US" altLang="zh-CN" sz="2000" b="1" noProof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 </a:t>
            </a:r>
            <a:r>
              <a:rPr lang="zh-CN" altLang="en-US" sz="2000" b="1" noProof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选择培养基</a:t>
            </a:r>
            <a:endParaRPr lang="zh-CN" altLang="en-US" sz="2000" b="1" noProof="1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0"/>
            </p:custDataLst>
          </p:nvPr>
        </p:nvSpPr>
        <p:spPr>
          <a:xfrm>
            <a:off x="2730500" y="4113530"/>
            <a:ext cx="3509010" cy="39878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spcBef>
                <a:spcPct val="50000"/>
              </a:spcBef>
            </a:pPr>
            <a:r>
              <a:rPr lang="en-US" altLang="zh-CN" sz="2000" b="1" noProof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  </a:t>
            </a:r>
            <a:r>
              <a:rPr lang="zh-CN" altLang="en-US" sz="2000" b="1" noProof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克隆化培养</a:t>
            </a:r>
            <a:r>
              <a:rPr lang="en-US" altLang="zh-CN" sz="2000" b="1" noProof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     </a:t>
            </a:r>
            <a:r>
              <a:rPr lang="zh-CN" altLang="en-US" sz="2000" b="1" noProof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专一抗体检测</a:t>
            </a:r>
            <a:endParaRPr lang="zh-CN" altLang="en-US" sz="2000" b="1" noProof="1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37935" y="5253355"/>
            <a:ext cx="2491740" cy="36830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注射到小鼠腹腔内增殖</a:t>
            </a:r>
            <a:endParaRPr lang="zh-CN" altLang="en-US" b="1" kern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702800" y="4284345"/>
            <a:ext cx="1751330" cy="36830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体外培养</a:t>
            </a:r>
            <a:endParaRPr lang="zh-CN" altLang="en-US" b="1" kern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pic>
        <p:nvPicPr>
          <p:cNvPr id="47106" name="图片 47105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>
            <a:lum bright="-17999" contrast="48000"/>
          </a:blip>
          <a:stretch>
            <a:fillRect/>
          </a:stretch>
        </p:blipFill>
        <p:spPr>
          <a:xfrm>
            <a:off x="6753860" y="448310"/>
            <a:ext cx="4805045" cy="6401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椭圆 11"/>
          <p:cNvSpPr/>
          <p:nvPr/>
        </p:nvSpPr>
        <p:spPr>
          <a:xfrm>
            <a:off x="9717405" y="5506085"/>
            <a:ext cx="2019300" cy="13335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6477000" y="5480685"/>
            <a:ext cx="2019300" cy="13335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3851 0.00509259 L -0.771715 0.193981 " pathEditMode="relative" rAng="0" ptsTypes="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213 0 L -0.270867 0.0537037 " pathEditMode="relative" rAng="0" ptsTypes="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/>
      <p:bldP spid="27" grpId="0" animBg="1"/>
      <p:bldP spid="22" grpId="0" animBg="1"/>
      <p:bldP spid="12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3"/>
          <p:cNvSpPr/>
          <p:nvPr>
            <p:custDataLst>
              <p:tags r:id="rId1"/>
            </p:custDataLst>
          </p:nvPr>
        </p:nvSpPr>
        <p:spPr>
          <a:xfrm>
            <a:off x="-10456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926465" y="219075"/>
            <a:ext cx="5737860" cy="460375"/>
          </a:xfrm>
          <a:prstGeom prst="rect">
            <a:avLst/>
          </a:prstGeom>
          <a:effectLst/>
        </p:spPr>
        <p:txBody>
          <a:bodyPr vert="horz" wrap="square">
            <a:spAutoFit/>
          </a:bodyPr>
          <a:p>
            <a:r>
              <a:rPr lang="zh-CN" altLang="en-US" sz="2400" b="1" u="sng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单克隆抗体的应用？</a:t>
            </a:r>
            <a:endParaRPr lang="zh-CN" altLang="en-US" sz="2400" b="1" u="sng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483100" y="203835"/>
            <a:ext cx="77089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  <a:sym typeface="+mn-ea"/>
              </a:rPr>
              <a:t>单克隆抗体的优点：</a:t>
            </a:r>
            <a:r>
              <a:rPr lang="zh-CN" altLang="en-US" sz="2400" b="1">
                <a:solidFill>
                  <a:srgbClr val="CC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  <a:sym typeface="+mn-ea"/>
              </a:rPr>
              <a:t>特异性强、灵敏度高、可大量制备</a:t>
            </a:r>
            <a:endParaRPr lang="zh-CN" altLang="en-US" sz="2400" b="1">
              <a:solidFill>
                <a:srgbClr val="CC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楷体_GB2312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87705" y="1078865"/>
            <a:ext cx="692531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5F5F8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）作为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诊断试剂</a:t>
            </a:r>
            <a:r>
              <a:rPr lang="en-US" altLang="zh-CN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最广泛的应用</a:t>
            </a:r>
            <a:endParaRPr lang="zh-CN" altLang="en-US" sz="2400" b="1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7891" name="Picture 10" descr="2006102319312825837">
            <a:hlinkClick r:id="rId4"/>
          </p:cNvPr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79550" y="2061845"/>
            <a:ext cx="4343400" cy="181673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1295400" y="4083050"/>
            <a:ext cx="4889500" cy="188531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noAutofit/>
          </a:bodyPr>
          <a:p>
            <a:pPr indent="457200" algn="just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在受精后不久，胎盘滋养层细胞就会分泌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人绒毛膜促性腺激素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HCG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），一种糖蛋白类激素，在孕妇尿液中大量存在，而非妊娠妇女尿液中几乎没有。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7"/>
          <a:srcRect l="1856" t="13090"/>
          <a:stretch>
            <a:fillRect/>
          </a:stretch>
        </p:blipFill>
        <p:spPr>
          <a:xfrm>
            <a:off x="6515100" y="1918335"/>
            <a:ext cx="5418455" cy="31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7309485" y="549275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抗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人绒毛膜促性腺激素</a:t>
            </a:r>
            <a:r>
              <a:rPr lang="zh-CN" altLang="en-US" sz="20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单克隆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抗体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" grpId="0"/>
      <p:bldP spid="7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3"/>
          <p:cNvSpPr/>
          <p:nvPr>
            <p:custDataLst>
              <p:tags r:id="rId1"/>
            </p:custDataLst>
          </p:nvPr>
        </p:nvSpPr>
        <p:spPr>
          <a:xfrm>
            <a:off x="-10456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926465" y="219075"/>
            <a:ext cx="5737860" cy="460375"/>
          </a:xfrm>
          <a:prstGeom prst="rect">
            <a:avLst/>
          </a:prstGeom>
          <a:effectLst/>
        </p:spPr>
        <p:txBody>
          <a:bodyPr vert="horz" wrap="square">
            <a:spAutoFit/>
          </a:bodyPr>
          <a:p>
            <a:r>
              <a:rPr lang="zh-CN" altLang="en-US" sz="2400" b="1" u="sng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单克隆抗体的应用？</a:t>
            </a:r>
            <a:endParaRPr lang="zh-CN" altLang="en-US" sz="2400" b="1" u="sng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87705" y="1078865"/>
            <a:ext cx="692531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5F5F8"/>
                </a:solidFill>
              </a14:hiddenFill>
            </a:ext>
          </a:extLst>
        </p:spPr>
        <p:txBody>
          <a:bodyPr wrap="square">
            <a:noAutofit/>
          </a:bodyPr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）作为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诊断试剂</a:t>
            </a:r>
            <a:r>
              <a:rPr lang="en-US" altLang="zh-CN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最广泛的应用</a:t>
            </a:r>
            <a:endParaRPr lang="zh-CN" altLang="en-US" sz="2400" b="1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685295" y="2046498"/>
            <a:ext cx="3875405" cy="4972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+mj-cs"/>
              <a:sym typeface="+mn-ea"/>
            </a:endParaRPr>
          </a:p>
        </p:txBody>
      </p:sp>
      <p:grpSp>
        <p:nvGrpSpPr>
          <p:cNvPr id="20" name="组合 19"/>
          <p:cNvGrpSpPr/>
          <p:nvPr>
            <p:custDataLst>
              <p:tags r:id="rId5"/>
            </p:custDataLst>
          </p:nvPr>
        </p:nvGrpSpPr>
        <p:grpSpPr>
          <a:xfrm>
            <a:off x="173377" y="2227044"/>
            <a:ext cx="2889863" cy="3366199"/>
            <a:chOff x="517390" y="743737"/>
            <a:chExt cx="3433115" cy="4416459"/>
          </a:xfrm>
        </p:grpSpPr>
        <p:sp>
          <p:nvSpPr>
            <p:cNvPr id="21" name="Text Box 4"/>
            <p:cNvSpPr/>
            <p:nvPr>
              <p:custDataLst>
                <p:tags r:id="rId6"/>
              </p:custDataLst>
            </p:nvPr>
          </p:nvSpPr>
          <p:spPr>
            <a:xfrm>
              <a:off x="1085182" y="4554491"/>
              <a:ext cx="2764788" cy="60570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Garamond" panose="02020404030301010803" pitchFamily="18" charset="0"/>
                  <a:ea typeface="黑体" panose="02010609060101010101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Garamond" panose="02020404030301010803" pitchFamily="18" charset="0"/>
                  <a:ea typeface="黑体" panose="02010609060101010101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Garamond" panose="02020404030301010803" pitchFamily="18" charset="0"/>
                  <a:ea typeface="黑体" panose="02010609060101010101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Garamond" panose="02020404030301010803" pitchFamily="18" charset="0"/>
                  <a:ea typeface="黑体" panose="02010609060101010101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Garamond" panose="02020404030301010803" pitchFamily="18" charset="0"/>
                  <a:ea typeface="黑体" panose="02010609060101010101" charset="-122"/>
                </a:defRPr>
              </a:lvl5pPr>
            </a:lstStyle>
            <a:p>
              <a:pPr eaLnBrk="1" hangingPunct="1"/>
              <a:r>
                <a:rPr sz="24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乙肝测定试剂</a:t>
              </a:r>
              <a:endParaRPr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22" name="Picture 2" descr="20080717113151"/>
            <p:cNvPicPr/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517390" y="743737"/>
              <a:ext cx="3433115" cy="3662591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3" name="组合 22"/>
          <p:cNvGrpSpPr/>
          <p:nvPr>
            <p:custDataLst>
              <p:tags r:id="rId9"/>
            </p:custDataLst>
          </p:nvPr>
        </p:nvGrpSpPr>
        <p:grpSpPr>
          <a:xfrm>
            <a:off x="6186131" y="2260094"/>
            <a:ext cx="2889864" cy="3336059"/>
            <a:chOff x="1387611" y="4248723"/>
            <a:chExt cx="3553122" cy="3872170"/>
          </a:xfrm>
        </p:grpSpPr>
        <p:sp>
          <p:nvSpPr>
            <p:cNvPr id="24" name="Text Box 5"/>
            <p:cNvSpPr/>
            <p:nvPr>
              <p:custDataLst>
                <p:tags r:id="rId10"/>
              </p:custDataLst>
            </p:nvPr>
          </p:nvSpPr>
          <p:spPr>
            <a:xfrm>
              <a:off x="1707167" y="7586535"/>
              <a:ext cx="3072991" cy="53435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Garamond" panose="02020404030301010803" pitchFamily="18" charset="0"/>
                  <a:ea typeface="黑体" panose="02010609060101010101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Garamond" panose="02020404030301010803" pitchFamily="18" charset="0"/>
                  <a:ea typeface="黑体" panose="02010609060101010101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Garamond" panose="02020404030301010803" pitchFamily="18" charset="0"/>
                  <a:ea typeface="黑体" panose="02010609060101010101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Garamond" panose="02020404030301010803" pitchFamily="18" charset="0"/>
                  <a:ea typeface="黑体" panose="02010609060101010101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Garamond" panose="02020404030301010803" pitchFamily="18" charset="0"/>
                  <a:ea typeface="黑体" panose="02010609060101010101" charset="-122"/>
                </a:defRPr>
              </a:lvl5pPr>
            </a:lstStyle>
            <a:p>
              <a:pPr eaLnBrk="1" hangingPunct="1"/>
              <a:r>
                <a:rPr sz="24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艾滋病检测试剂</a:t>
              </a:r>
              <a:endParaRPr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25" name="Picture 3" descr="2009619145841690"/>
            <p:cNvPicPr/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387611" y="4248723"/>
              <a:ext cx="3553122" cy="3173747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6" name="组合 25"/>
          <p:cNvGrpSpPr/>
          <p:nvPr>
            <p:custDataLst>
              <p:tags r:id="rId13"/>
            </p:custDataLst>
          </p:nvPr>
        </p:nvGrpSpPr>
        <p:grpSpPr>
          <a:xfrm>
            <a:off x="3179753" y="2227044"/>
            <a:ext cx="2889885" cy="3377727"/>
            <a:chOff x="3103837" y="1186774"/>
            <a:chExt cx="2889885" cy="3377727"/>
          </a:xfrm>
        </p:grpSpPr>
        <p:pic>
          <p:nvPicPr>
            <p:cNvPr id="27" name="图片 26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837" y="1186774"/>
              <a:ext cx="2889885" cy="279146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3380447" y="4102836"/>
              <a:ext cx="2511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>
                  <a:solidFill>
                    <a:prstClr val="black"/>
                  </a:solidFill>
                  <a:latin typeface="楷体" panose="02010609060101010101" charset="-122"/>
                  <a:ea typeface="楷体" panose="02010609060101010101" charset="-122"/>
                  <a:cs typeface="Arial" panose="020B0604020202020204"/>
                </a:rPr>
                <a:t>血型检测试剂</a:t>
              </a:r>
              <a:endParaRPr lang="zh-CN" altLang="en-US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</a:endParaRPr>
            </a:p>
          </p:txBody>
        </p:sp>
      </p:grpSp>
      <p:grpSp>
        <p:nvGrpSpPr>
          <p:cNvPr id="29" name="组合 28"/>
          <p:cNvGrpSpPr/>
          <p:nvPr>
            <p:custDataLst>
              <p:tags r:id="rId17"/>
            </p:custDataLst>
          </p:nvPr>
        </p:nvGrpSpPr>
        <p:grpSpPr>
          <a:xfrm>
            <a:off x="9183336" y="2260094"/>
            <a:ext cx="2728412" cy="3308039"/>
            <a:chOff x="11874672" y="438900"/>
            <a:chExt cx="2646878" cy="2929176"/>
          </a:xfrm>
        </p:grpSpPr>
        <p:pic>
          <p:nvPicPr>
            <p:cNvPr id="30" name="图片 29"/>
            <p:cNvPicPr/>
            <p:nvPr>
              <p:custDataLst>
                <p:tags r:id="rId18"/>
              </p:custDataLst>
            </p:nvPr>
          </p:nvPicPr>
          <p:blipFill>
            <a:blip r:embed="rId19" r:link="rId20"/>
            <a:stretch>
              <a:fillRect/>
            </a:stretch>
          </p:blipFill>
          <p:spPr>
            <a:xfrm>
              <a:off x="11874672" y="438900"/>
              <a:ext cx="2595322" cy="242117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1" name="Text Box 5"/>
            <p:cNvSpPr/>
            <p:nvPr>
              <p:custDataLst>
                <p:tags r:id="rId21"/>
              </p:custDataLst>
            </p:nvPr>
          </p:nvSpPr>
          <p:spPr>
            <a:xfrm>
              <a:off x="11874672" y="2960427"/>
              <a:ext cx="2646878" cy="4076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Garamond" panose="02020404030301010803" pitchFamily="18" charset="0"/>
                  <a:ea typeface="黑体" panose="02010609060101010101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Garamond" panose="02020404030301010803" pitchFamily="18" charset="0"/>
                  <a:ea typeface="黑体" panose="02010609060101010101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Garamond" panose="02020404030301010803" pitchFamily="18" charset="0"/>
                  <a:ea typeface="黑体" panose="02010609060101010101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Garamond" panose="02020404030301010803" pitchFamily="18" charset="0"/>
                  <a:ea typeface="黑体" panose="02010609060101010101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Garamond" panose="02020404030301010803" pitchFamily="18" charset="0"/>
                  <a:ea typeface="黑体" panose="02010609060101010101" charset="-122"/>
                </a:defRPr>
              </a:lvl5pPr>
            </a:lstStyle>
            <a:p>
              <a:pPr eaLnBrk="1" hangingPunct="1"/>
              <a:r>
                <a:rPr lang="zh-CN" altLang="en-US" sz="24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新冠病毒</a:t>
              </a:r>
              <a:r>
                <a:rPr sz="24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检测试剂</a:t>
              </a:r>
              <a:endParaRPr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  <p:custDataLst>
      <p:tags r:id="rId2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3"/>
          <p:cNvSpPr/>
          <p:nvPr>
            <p:custDataLst>
              <p:tags r:id="rId1"/>
            </p:custDataLst>
          </p:nvPr>
        </p:nvSpPr>
        <p:spPr>
          <a:xfrm>
            <a:off x="-10456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926465" y="219075"/>
            <a:ext cx="5737860" cy="460375"/>
          </a:xfrm>
          <a:prstGeom prst="rect">
            <a:avLst/>
          </a:prstGeom>
          <a:effectLst/>
        </p:spPr>
        <p:txBody>
          <a:bodyPr vert="horz" wrap="square">
            <a:spAutoFit/>
          </a:bodyPr>
          <a:p>
            <a:r>
              <a:rPr lang="zh-CN" altLang="en-US" sz="2400" b="1" u="sng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单克隆抗体的应用？</a:t>
            </a:r>
            <a:endParaRPr lang="zh-CN" altLang="en-US" sz="2400" b="1" u="sng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87705" y="1078865"/>
            <a:ext cx="305181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5F5F8"/>
                </a:solidFill>
              </a14:hiddenFill>
            </a:ext>
          </a:extLst>
        </p:spPr>
        <p:txBody>
          <a:bodyPr wrap="square">
            <a:noAutofit/>
          </a:bodyPr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）用于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疾病治疗</a:t>
            </a:r>
            <a:endParaRPr lang="zh-CN" altLang="en-US" sz="2400" b="1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 descr="屏幕快照 2023-04-03 15.11.19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9FAFC">
                  <a:alpha val="100000"/>
                </a:srgbClr>
              </a:clrFrom>
              <a:clrTo>
                <a:srgbClr val="F9FAFC">
                  <a:alpha val="100000"/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4" t="2195"/>
          <a:stretch>
            <a:fillRect/>
          </a:stretch>
        </p:blipFill>
        <p:spPr>
          <a:xfrm>
            <a:off x="2088515" y="1713230"/>
            <a:ext cx="8194040" cy="330136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950085" y="2203450"/>
            <a:ext cx="787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756785" y="2906395"/>
            <a:ext cx="787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Rectangle 5"/>
          <p:cNvSpPr/>
          <p:nvPr>
            <p:custDataLst>
              <p:tags r:id="rId6"/>
            </p:custDataLst>
          </p:nvPr>
        </p:nvSpPr>
        <p:spPr>
          <a:xfrm>
            <a:off x="3614420" y="5194300"/>
            <a:ext cx="5142230" cy="641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miter lim="800000"/>
          </a:ln>
        </p:spPr>
        <p:txBody>
          <a:bodyPr wrap="square">
            <a:noAutofit/>
          </a:bodyPr>
          <a:p>
            <a:pPr>
              <a:lnSpc>
                <a:spcPct val="125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zh-CN" altLang="en-US" sz="2800" dirty="0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单克隆抗体+药物 =“生物导弹”</a:t>
            </a:r>
            <a:endParaRPr lang="zh-CN" altLang="en-US" sz="2800" dirty="0" smtClean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Wingdings" panose="05000000000000000000" pitchFamily="2" charset="2"/>
            </a:endParaRPr>
          </a:p>
        </p:txBody>
      </p:sp>
      <p:sp>
        <p:nvSpPr>
          <p:cNvPr id="12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78249" y="6015056"/>
            <a:ext cx="8648065" cy="46037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(“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生物导弹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” </a:t>
            </a:r>
            <a:r>
              <a:rPr lang="en-US" altLang="zh-CN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—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单克隆抗体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为</a:t>
            </a:r>
            <a:r>
              <a:rPr lang="en-US" altLang="en-US" sz="2400" b="1" dirty="0" err="1" smtClean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导向</a:t>
            </a:r>
            <a:r>
              <a:rPr lang="en-US" altLang="en-US" sz="24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，</a:t>
            </a:r>
            <a:r>
              <a:rPr lang="en-US" alt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药物</a:t>
            </a:r>
            <a:r>
              <a:rPr lang="en-US" alt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为</a:t>
            </a:r>
            <a:r>
              <a:rPr lang="en-US" altLang="en-US" sz="2400" b="1" dirty="0" err="1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弹头</a:t>
            </a:r>
            <a:r>
              <a:rPr lang="en-US" altLang="zh-CN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)</a:t>
            </a:r>
            <a:endParaRPr lang="en-US" altLang="zh-CN" sz="24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  <p:bldP spid="8" grpId="0" bldLvl="0" animBg="1"/>
      <p:bldP spid="1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3"/>
          <p:cNvSpPr/>
          <p:nvPr>
            <p:custDataLst>
              <p:tags r:id="rId1"/>
            </p:custDataLst>
          </p:nvPr>
        </p:nvSpPr>
        <p:spPr>
          <a:xfrm>
            <a:off x="-10456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926465" y="219075"/>
            <a:ext cx="5737860" cy="460375"/>
          </a:xfrm>
          <a:prstGeom prst="rect">
            <a:avLst/>
          </a:prstGeom>
          <a:effectLst/>
        </p:spPr>
        <p:txBody>
          <a:bodyPr vert="horz" wrap="square">
            <a:spAutoFit/>
          </a:bodyPr>
          <a:p>
            <a:r>
              <a:rPr lang="zh-CN" altLang="en-US" sz="2400" b="1" u="sng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单克隆抗体的应用？</a:t>
            </a:r>
            <a:endParaRPr lang="zh-CN" altLang="en-US" sz="2400" b="1" u="sng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87705" y="1078865"/>
            <a:ext cx="305181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5F5F8"/>
                </a:solidFill>
              </a14:hiddenFill>
            </a:ext>
          </a:extLst>
        </p:spPr>
        <p:txBody>
          <a:bodyPr wrap="square">
            <a:noAutofit/>
          </a:bodyPr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）用于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导向手术</a:t>
            </a:r>
            <a:endParaRPr lang="zh-CN" altLang="en-US" sz="2400" b="1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Rectangle 5"/>
          <p:cNvSpPr/>
          <p:nvPr>
            <p:custDataLst>
              <p:tags r:id="rId4"/>
            </p:custDataLst>
          </p:nvPr>
        </p:nvSpPr>
        <p:spPr>
          <a:xfrm>
            <a:off x="1486987" y="1645345"/>
            <a:ext cx="4510773" cy="553998"/>
          </a:xfrm>
          <a:prstGeom prst="rect">
            <a:avLst/>
          </a:prstGeom>
          <a:noFill/>
          <a:ln w="19050">
            <a:solidFill>
              <a:srgbClr val="3333CC"/>
            </a:solidFill>
            <a:miter lim="800000"/>
          </a:ln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zh-CN" altLang="en-US" sz="2400" b="1">
                <a:solidFill>
                  <a:srgbClr val="3333CC"/>
                </a:solidFill>
                <a:latin typeface="Times New Roman" panose="02020603050405020304" charset="0"/>
                <a:ea typeface="微软雅黑" panose="020B0503020204020204" charset="-122"/>
                <a:sym typeface="Wingdings" panose="05000000000000000000" pitchFamily="2" charset="2"/>
              </a:rPr>
              <a:t>单克隆抗体</a:t>
            </a:r>
            <a:r>
              <a:rPr lang="zh-CN" altLang="en-US" sz="2400" b="1">
                <a:solidFill>
                  <a:srgbClr val="00B050"/>
                </a:solidFill>
                <a:latin typeface="Times New Roman" panose="02020603050405020304" charset="0"/>
                <a:ea typeface="微软雅黑" panose="020B0503020204020204" charset="-122"/>
                <a:sym typeface="Wingdings" panose="05000000000000000000" pitchFamily="2" charset="2"/>
              </a:rPr>
              <a:t>+同位素（荧光标记） </a:t>
            </a:r>
            <a:endParaRPr lang="zh-CN" altLang="en-US" sz="2400" b="1">
              <a:solidFill>
                <a:srgbClr val="3333CC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b="15573"/>
          <a:stretch>
            <a:fillRect/>
          </a:stretch>
        </p:blipFill>
        <p:spPr>
          <a:xfrm>
            <a:off x="1610360" y="2995295"/>
            <a:ext cx="3945890" cy="2564765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09904" y="2374327"/>
            <a:ext cx="11032930" cy="497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2009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kern="100" smtClean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宋体" panose="02010600030101010101" pitchFamily="2" charset="-122"/>
              </a:rPr>
              <a:t>在特定组织中成像的技术，可定位诊断肿瘤、心血管畸形等疾病</a:t>
            </a:r>
            <a:r>
              <a:rPr lang="zh-CN" altLang="en-US" sz="2400" kern="100" smtClean="0">
                <a:solidFill>
                  <a:srgbClr val="1313E4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2400" kern="100" smtClean="0">
              <a:solidFill>
                <a:srgbClr val="1313E4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3" name="组合 22"/>
          <p:cNvGrpSpPr/>
          <p:nvPr>
            <p:custDataLst>
              <p:tags r:id="rId8"/>
            </p:custDataLst>
          </p:nvPr>
        </p:nvGrpSpPr>
        <p:grpSpPr>
          <a:xfrm>
            <a:off x="6129086" y="2990819"/>
            <a:ext cx="3903980" cy="3014985"/>
            <a:chOff x="6329508" y="3280511"/>
            <a:chExt cx="3903980" cy="3277379"/>
          </a:xfrm>
        </p:grpSpPr>
        <p:pic>
          <p:nvPicPr>
            <p:cNvPr id="21" name="图片 20"/>
            <p:cNvPicPr/>
            <p:nvPr>
              <p:custDataLst>
                <p:tags r:id="rId9"/>
              </p:custDataLst>
            </p:nvPr>
          </p:nvPicPr>
          <p:blipFill>
            <a:blip r:embed="rId10" r:link="rId11"/>
            <a:stretch>
              <a:fillRect/>
            </a:stretch>
          </p:blipFill>
          <p:spPr>
            <a:xfrm>
              <a:off x="6329508" y="3280511"/>
              <a:ext cx="3903980" cy="28473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文本框 21"/>
            <p:cNvSpPr txBox="1"/>
            <p:nvPr>
              <p:custDataLst>
                <p:tags r:id="rId12"/>
              </p:custDataLst>
            </p:nvPr>
          </p:nvSpPr>
          <p:spPr>
            <a:xfrm>
              <a:off x="6649746" y="6127856"/>
              <a:ext cx="3383280" cy="4300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p>
              <a:pPr algn="l">
                <a:lnSpc>
                  <a:spcPct val="110000"/>
                </a:lnSpc>
                <a:buClrTx/>
                <a:buSzTx/>
                <a:buFontTx/>
              </a:pPr>
              <a:r>
                <a:rPr lang="zh-CN" altLang="en-US" smtClean="0"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结合荧光标记的单克隆抗体药物</a:t>
              </a:r>
              <a:endParaRPr lang="zh-CN" altLang="en-US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13"/>
            </p:custDataLst>
          </p:nvPr>
        </p:nvSpPr>
        <p:spPr>
          <a:xfrm>
            <a:off x="2034804" y="5584799"/>
            <a:ext cx="3154680" cy="39560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en-US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结合同位素的单克隆抗体药物</a:t>
            </a:r>
            <a:endParaRPr lang="zh-CN" altLang="en-US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2520" y="6195695"/>
            <a:ext cx="69748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【发散思维】单克隆抗体还可以有哪些应用？</a:t>
            </a:r>
            <a:endParaRPr lang="zh-CN" altLang="en-US" sz="2400"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  <p:bldP spid="7" grpId="1" animBg="1"/>
      <p:bldP spid="20" grpId="1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3"/>
          <p:cNvSpPr/>
          <p:nvPr>
            <p:custDataLst>
              <p:tags r:id="rId1"/>
            </p:custDataLst>
          </p:nvPr>
        </p:nvSpPr>
        <p:spPr>
          <a:xfrm>
            <a:off x="-10456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926465" y="219075"/>
            <a:ext cx="5737860" cy="583565"/>
          </a:xfrm>
          <a:prstGeom prst="rect">
            <a:avLst/>
          </a:prstGeom>
          <a:effectLst/>
        </p:spPr>
        <p:txBody>
          <a:bodyPr vert="horz" wrap="square">
            <a:spAutoFit/>
          </a:bodyPr>
          <a:p>
            <a:r>
              <a:rPr lang="zh-CN" altLang="en-US" sz="3200" b="1" u="sng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课堂小结</a:t>
            </a:r>
            <a:endParaRPr lang="zh-CN" altLang="en-US" sz="3200" b="1" u="sng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94485" y="1454150"/>
            <a:ext cx="81407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30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单克隆抗体制备流程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30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单克隆抗体制备过程中两次筛选的方法及目的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30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单克隆抗体应用的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靶向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13"/>
          <p:cNvSpPr/>
          <p:nvPr>
            <p:custDataLst>
              <p:tags r:id="rId1"/>
            </p:custDataLst>
          </p:nvPr>
        </p:nvSpPr>
        <p:spPr>
          <a:xfrm>
            <a:off x="-10456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926208" y="219157"/>
            <a:ext cx="2931795" cy="460375"/>
          </a:xfrm>
          <a:prstGeom prst="rect">
            <a:avLst/>
          </a:prstGeom>
          <a:effectLst/>
        </p:spPr>
        <p:txBody>
          <a:bodyPr vert="horz" wrap="none">
            <a:spAutoFit/>
          </a:bodyPr>
          <a:p>
            <a:r>
              <a:rPr lang="zh-CN" altLang="en-US" sz="2400" b="1" u="sng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什么是单克隆抗体？</a:t>
            </a:r>
            <a:endParaRPr lang="zh-CN" altLang="en-US" sz="2400" b="1" u="sng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5" y="1123315"/>
            <a:ext cx="3562350" cy="5448300"/>
          </a:xfrm>
          <a:prstGeom prst="rect">
            <a:avLst/>
          </a:prstGeom>
        </p:spPr>
      </p:pic>
      <p:sp>
        <p:nvSpPr>
          <p:cNvPr id="16" name="任意多边形 15"/>
          <p:cNvSpPr/>
          <p:nvPr/>
        </p:nvSpPr>
        <p:spPr>
          <a:xfrm>
            <a:off x="1745615" y="2645410"/>
            <a:ext cx="2539365" cy="1324681"/>
          </a:xfrm>
          <a:custGeom>
            <a:avLst/>
            <a:gdLst>
              <a:gd name="connsiteX0" fmla="*/ 182 w 3999"/>
              <a:gd name="connsiteY0" fmla="*/ 775 h 2086"/>
              <a:gd name="connsiteX1" fmla="*/ 1674 w 3999"/>
              <a:gd name="connsiteY1" fmla="*/ 401 h 2086"/>
              <a:gd name="connsiteX2" fmla="*/ 3455 w 3999"/>
              <a:gd name="connsiteY2" fmla="*/ 0 h 2086"/>
              <a:gd name="connsiteX3" fmla="*/ 3999 w 3999"/>
              <a:gd name="connsiteY3" fmla="*/ 1631 h 2086"/>
              <a:gd name="connsiteX4" fmla="*/ 3219 w 3999"/>
              <a:gd name="connsiteY4" fmla="*/ 2081 h 2086"/>
              <a:gd name="connsiteX5" fmla="*/ 1689 w 3999"/>
              <a:gd name="connsiteY5" fmla="*/ 1661 h 2086"/>
              <a:gd name="connsiteX6" fmla="*/ 0 w 3999"/>
              <a:gd name="connsiteY6" fmla="*/ 1793 h 2086"/>
              <a:gd name="connsiteX7" fmla="*/ 182 w 3999"/>
              <a:gd name="connsiteY7" fmla="*/ 775 h 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9" h="2086">
                <a:moveTo>
                  <a:pt x="182" y="775"/>
                </a:moveTo>
                <a:lnTo>
                  <a:pt x="1674" y="401"/>
                </a:lnTo>
                <a:lnTo>
                  <a:pt x="3455" y="0"/>
                </a:lnTo>
                <a:lnTo>
                  <a:pt x="3999" y="1631"/>
                </a:lnTo>
                <a:cubicBezTo>
                  <a:pt x="3947" y="2015"/>
                  <a:pt x="3714" y="2111"/>
                  <a:pt x="3219" y="2081"/>
                </a:cubicBezTo>
                <a:cubicBezTo>
                  <a:pt x="2815" y="1966"/>
                  <a:pt x="2213" y="1747"/>
                  <a:pt x="1689" y="1661"/>
                </a:cubicBezTo>
                <a:cubicBezTo>
                  <a:pt x="1553" y="1807"/>
                  <a:pt x="280" y="2064"/>
                  <a:pt x="0" y="1793"/>
                </a:cubicBezTo>
                <a:lnTo>
                  <a:pt x="182" y="7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1918970" y="3717122"/>
            <a:ext cx="2213610" cy="1530429"/>
          </a:xfrm>
          <a:custGeom>
            <a:avLst/>
            <a:gdLst>
              <a:gd name="connsiteX0" fmla="*/ 478 w 3486"/>
              <a:gd name="connsiteY0" fmla="*/ 648 h 2410"/>
              <a:gd name="connsiteX1" fmla="*/ 1401 w 3486"/>
              <a:gd name="connsiteY1" fmla="*/ 3 h 2410"/>
              <a:gd name="connsiteX2" fmla="*/ 3066 w 3486"/>
              <a:gd name="connsiteY2" fmla="*/ 438 h 2410"/>
              <a:gd name="connsiteX3" fmla="*/ 3486 w 3486"/>
              <a:gd name="connsiteY3" fmla="*/ 633 h 2410"/>
              <a:gd name="connsiteX4" fmla="*/ 3441 w 3486"/>
              <a:gd name="connsiteY4" fmla="*/ 858 h 2410"/>
              <a:gd name="connsiteX5" fmla="*/ 3036 w 3486"/>
              <a:gd name="connsiteY5" fmla="*/ 1923 h 2410"/>
              <a:gd name="connsiteX6" fmla="*/ 2341 w 3486"/>
              <a:gd name="connsiteY6" fmla="*/ 2306 h 2410"/>
              <a:gd name="connsiteX7" fmla="*/ 1536 w 3486"/>
              <a:gd name="connsiteY7" fmla="*/ 1983 h 2410"/>
              <a:gd name="connsiteX8" fmla="*/ 614 w 3486"/>
              <a:gd name="connsiteY8" fmla="*/ 2289 h 2410"/>
              <a:gd name="connsiteX9" fmla="*/ 0 w 3486"/>
              <a:gd name="connsiteY9" fmla="*/ 2289 h 2410"/>
              <a:gd name="connsiteX10" fmla="*/ 478 w 3486"/>
              <a:gd name="connsiteY10" fmla="*/ 648 h 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6" h="2410">
                <a:moveTo>
                  <a:pt x="478" y="648"/>
                </a:moveTo>
                <a:lnTo>
                  <a:pt x="1401" y="3"/>
                </a:lnTo>
                <a:cubicBezTo>
                  <a:pt x="1827" y="-37"/>
                  <a:pt x="2719" y="333"/>
                  <a:pt x="3066" y="438"/>
                </a:cubicBezTo>
                <a:cubicBezTo>
                  <a:pt x="3414" y="543"/>
                  <a:pt x="3419" y="558"/>
                  <a:pt x="3486" y="633"/>
                </a:cubicBezTo>
                <a:lnTo>
                  <a:pt x="3441" y="858"/>
                </a:lnTo>
                <a:lnTo>
                  <a:pt x="3036" y="1923"/>
                </a:lnTo>
                <a:cubicBezTo>
                  <a:pt x="2827" y="2163"/>
                  <a:pt x="2948" y="2301"/>
                  <a:pt x="2341" y="2306"/>
                </a:cubicBezTo>
                <a:cubicBezTo>
                  <a:pt x="2091" y="2316"/>
                  <a:pt x="1824" y="1986"/>
                  <a:pt x="1536" y="1983"/>
                </a:cubicBezTo>
                <a:cubicBezTo>
                  <a:pt x="1248" y="1980"/>
                  <a:pt x="870" y="2238"/>
                  <a:pt x="614" y="2289"/>
                </a:cubicBezTo>
                <a:cubicBezTo>
                  <a:pt x="224" y="2286"/>
                  <a:pt x="23" y="2563"/>
                  <a:pt x="0" y="2289"/>
                </a:cubicBezTo>
                <a:lnTo>
                  <a:pt x="478" y="6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2178685" y="1635125"/>
            <a:ext cx="2035175" cy="1428750"/>
          </a:xfrm>
          <a:custGeom>
            <a:avLst/>
            <a:gdLst>
              <a:gd name="connsiteX0" fmla="*/ 0 w 3205"/>
              <a:gd name="connsiteY0" fmla="*/ 341 h 2114"/>
              <a:gd name="connsiteX1" fmla="*/ 3205 w 3205"/>
              <a:gd name="connsiteY1" fmla="*/ 0 h 2114"/>
              <a:gd name="connsiteX2" fmla="*/ 2932 w 3205"/>
              <a:gd name="connsiteY2" fmla="*/ 1546 h 2114"/>
              <a:gd name="connsiteX3" fmla="*/ 273 w 3205"/>
              <a:gd name="connsiteY3" fmla="*/ 2114 h 2114"/>
              <a:gd name="connsiteX4" fmla="*/ 0 w 3205"/>
              <a:gd name="connsiteY4" fmla="*/ 341 h 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5" h="2114">
                <a:moveTo>
                  <a:pt x="0" y="341"/>
                </a:moveTo>
                <a:lnTo>
                  <a:pt x="3205" y="0"/>
                </a:lnTo>
                <a:lnTo>
                  <a:pt x="2932" y="1546"/>
                </a:lnTo>
                <a:lnTo>
                  <a:pt x="273" y="2114"/>
                </a:lnTo>
                <a:lnTo>
                  <a:pt x="0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2294255" y="4957445"/>
            <a:ext cx="1370965" cy="1663700"/>
          </a:xfrm>
          <a:custGeom>
            <a:avLst/>
            <a:gdLst>
              <a:gd name="connsiteX0" fmla="*/ 0 w 2159"/>
              <a:gd name="connsiteY0" fmla="*/ 914 h 2620"/>
              <a:gd name="connsiteX1" fmla="*/ 855 w 2159"/>
              <a:gd name="connsiteY1" fmla="*/ 0 h 2620"/>
              <a:gd name="connsiteX2" fmla="*/ 2159 w 2159"/>
              <a:gd name="connsiteY2" fmla="*/ 1003 h 2620"/>
              <a:gd name="connsiteX3" fmla="*/ 2091 w 2159"/>
              <a:gd name="connsiteY3" fmla="*/ 2424 h 2620"/>
              <a:gd name="connsiteX4" fmla="*/ 364 w 2159"/>
              <a:gd name="connsiteY4" fmla="*/ 2620 h 2620"/>
              <a:gd name="connsiteX5" fmla="*/ 0 w 2159"/>
              <a:gd name="connsiteY5" fmla="*/ 914 h 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9" h="2620">
                <a:moveTo>
                  <a:pt x="0" y="914"/>
                </a:moveTo>
                <a:lnTo>
                  <a:pt x="855" y="0"/>
                </a:lnTo>
                <a:lnTo>
                  <a:pt x="2159" y="1003"/>
                </a:lnTo>
                <a:lnTo>
                  <a:pt x="2091" y="2424"/>
                </a:lnTo>
                <a:lnTo>
                  <a:pt x="364" y="2620"/>
                </a:lnTo>
                <a:lnTo>
                  <a:pt x="0" y="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926465" y="1202690"/>
            <a:ext cx="1075055" cy="522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926465" y="1725295"/>
            <a:ext cx="1075055" cy="1226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062990" y="2885440"/>
            <a:ext cx="591820" cy="282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657860" y="5702300"/>
            <a:ext cx="1636395" cy="1022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294255" y="1216660"/>
            <a:ext cx="1075055" cy="522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91710" y="2603500"/>
            <a:ext cx="1542415" cy="460375"/>
          </a:xfrm>
          <a:prstGeom prst="rect">
            <a:avLst/>
          </a:prstGeom>
          <a:solidFill>
            <a:srgbClr val="F5F5F8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rgbClr val="5999AF"/>
          </a:lnRef>
          <a:fillRef idx="3">
            <a:srgbClr val="5999AF"/>
          </a:fillRef>
          <a:effectRef idx="3">
            <a:srgbClr val="5999AF"/>
          </a:effectRef>
          <a:fontRef idx="minor">
            <a:srgbClr val="FFFFFF"/>
          </a:fontRef>
        </p:style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i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charset="-122"/>
              </a:rPr>
              <a:t> </a:t>
            </a:r>
            <a:r>
              <a:rPr lang="zh-CN" altLang="en-US" sz="2400" b="1" i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charset="-122"/>
              </a:rPr>
              <a:t>传统抗体</a:t>
            </a:r>
            <a:endParaRPr lang="zh-CN" altLang="en-US" sz="2400" b="1" i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微软雅黑" panose="020B0503020204020204" charset="-122"/>
            </a:endParaRPr>
          </a:p>
        </p:txBody>
      </p:sp>
      <p:sp>
        <p:nvSpPr>
          <p:cNvPr id="59" name="左大括号 58"/>
          <p:cNvSpPr/>
          <p:nvPr/>
        </p:nvSpPr>
        <p:spPr>
          <a:xfrm>
            <a:off x="6405880" y="1139825"/>
            <a:ext cx="198755" cy="3438525"/>
          </a:xfrm>
          <a:prstGeom prst="leftBrace">
            <a:avLst>
              <a:gd name="adj1" fmla="val 216932"/>
              <a:gd name="adj2" fmla="val 49357"/>
            </a:avLst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6593205" y="1074420"/>
            <a:ext cx="55987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制备：反复向体内注射抗原，从血清中分离抗体</a:t>
            </a:r>
            <a:endParaRPr lang="zh-CN" altLang="en-US" sz="2000" b="1"/>
          </a:p>
        </p:txBody>
      </p:sp>
      <p:sp>
        <p:nvSpPr>
          <p:cNvPr id="61" name="文本框 60"/>
          <p:cNvSpPr txBox="1"/>
          <p:nvPr/>
        </p:nvSpPr>
        <p:spPr>
          <a:xfrm>
            <a:off x="6579235" y="1956435"/>
            <a:ext cx="55987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缺点：产量低、纯度低、特异性差</a:t>
            </a:r>
            <a:endParaRPr lang="zh-CN" altLang="en-US" sz="2000" b="1"/>
          </a:p>
        </p:txBody>
      </p:sp>
      <p:sp>
        <p:nvSpPr>
          <p:cNvPr id="62" name="文本框 61"/>
          <p:cNvSpPr txBox="1"/>
          <p:nvPr/>
        </p:nvSpPr>
        <p:spPr>
          <a:xfrm>
            <a:off x="6610350" y="3432810"/>
            <a:ext cx="19615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为</a:t>
            </a:r>
            <a:r>
              <a:rPr lang="zh-CN" altLang="en-US" sz="2000" b="1">
                <a:solidFill>
                  <a:srgbClr val="FF0000"/>
                </a:solidFill>
              </a:rPr>
              <a:t>多克隆抗体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995" y="2508885"/>
            <a:ext cx="1609725" cy="2238375"/>
          </a:xfrm>
          <a:prstGeom prst="rect">
            <a:avLst/>
          </a:prstGeom>
        </p:spPr>
      </p:pic>
      <p:sp>
        <p:nvSpPr>
          <p:cNvPr id="88" name="文本框 87"/>
          <p:cNvSpPr txBox="1"/>
          <p:nvPr>
            <p:custDataLst>
              <p:tags r:id="rId6"/>
            </p:custDataLst>
          </p:nvPr>
        </p:nvSpPr>
        <p:spPr>
          <a:xfrm>
            <a:off x="7151370" y="5370195"/>
            <a:ext cx="3737610" cy="520700"/>
          </a:xfrm>
          <a:prstGeom prst="rect">
            <a:avLst/>
          </a:prstGeom>
          <a:noFill/>
        </p:spPr>
        <p:txBody>
          <a:bodyPr wrap="square" lIns="91211" tIns="45606" rIns="91211" bIns="45606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如何解决这个问题呢？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" name="图片 8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80" y="5013325"/>
            <a:ext cx="986790" cy="117538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bldLvl="0" animBg="1"/>
      <p:bldP spid="16" grpId="1" bldLvl="0" animBg="1"/>
      <p:bldP spid="20" grpId="1" bldLvl="0" animBg="1"/>
      <p:bldP spid="21" grpId="1" bldLvl="0" animBg="1"/>
      <p:bldP spid="27" grpId="0" bldLvl="0" animBg="1"/>
      <p:bldP spid="28" grpId="0" bldLvl="0" animBg="1"/>
      <p:bldP spid="30" grpId="0" bldLvl="0" animBg="1"/>
      <p:bldP spid="31" grpId="0" bldLvl="0" animBg="1"/>
      <p:bldP spid="32" grpId="0" bldLvl="0" animBg="1"/>
      <p:bldP spid="39" grpId="0" animBg="1"/>
      <p:bldP spid="59" grpId="0" bldLvl="0" animBg="1"/>
      <p:bldP spid="60" grpId="0"/>
      <p:bldP spid="61" grpId="0"/>
      <p:bldP spid="62" grpId="0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13"/>
          <p:cNvSpPr/>
          <p:nvPr>
            <p:custDataLst>
              <p:tags r:id="rId1"/>
            </p:custDataLst>
          </p:nvPr>
        </p:nvSpPr>
        <p:spPr>
          <a:xfrm>
            <a:off x="-10456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50" name="矩形 48131"/>
          <p:cNvSpPr>
            <a:spLocks noTextEdit="1"/>
          </p:cNvSpPr>
          <p:nvPr>
            <p:custDataLst>
              <p:tags r:id="rId2"/>
            </p:custDataLst>
          </p:nvPr>
        </p:nvSpPr>
        <p:spPr>
          <a:xfrm>
            <a:off x="500631" y="1999610"/>
            <a:ext cx="9704916" cy="2049463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algn="ctr">
              <a:buFontTx/>
              <a:buNone/>
            </a:pPr>
            <a:r>
              <a:rPr lang="en-US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en-US" sz="2400" b="1" noProof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71687"/>
          <p:cNvSpPr txBox="1"/>
          <p:nvPr>
            <p:custDataLst>
              <p:tags r:id="rId3"/>
            </p:custDataLst>
          </p:nvPr>
        </p:nvSpPr>
        <p:spPr>
          <a:xfrm>
            <a:off x="2705848" y="1052195"/>
            <a:ext cx="9115425" cy="860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１）体内产生的特异性抗体种类多达百万种以上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２）每个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淋巴细胞（浆细胞）只分泌一种特异性的抗体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888611" y="1038542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000" b="1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科学家发现：</a:t>
            </a:r>
            <a:endParaRPr lang="zh-CN" altLang="en-US" sz="2000" b="1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" name="组合 27"/>
          <p:cNvGrpSpPr/>
          <p:nvPr>
            <p:custDataLst>
              <p:tags r:id="rId5"/>
            </p:custDataLst>
          </p:nvPr>
        </p:nvGrpSpPr>
        <p:grpSpPr>
          <a:xfrm>
            <a:off x="4885613" y="3154063"/>
            <a:ext cx="852488" cy="1026802"/>
            <a:chOff x="4452441" y="3229371"/>
            <a:chExt cx="852488" cy="102680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矩形 2"/>
            <p:cNvSpPr/>
            <p:nvPr>
              <p:custDataLst>
                <p:tags r:id="rId6"/>
              </p:custDataLst>
            </p:nvPr>
          </p:nvSpPr>
          <p:spPr>
            <a:xfrm>
              <a:off x="4633416" y="3857393"/>
              <a:ext cx="671513" cy="398780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p>
              <a:pPr algn="ctr">
                <a:buClr>
                  <a:schemeClr val="bg1"/>
                </a:buClr>
              </a:pPr>
              <a:r>
                <a:rPr lang="zh-CN" altLang="en-US" sz="2000" b="1">
                  <a:solidFill>
                    <a:srgbClr val="FF3300"/>
                  </a:solidFill>
                  <a:latin typeface="微软雅黑" panose="020B0503020204020204" charset="-122"/>
                  <a:ea typeface="微软雅黑" panose="020B0503020204020204" charset="-122"/>
                </a:rPr>
                <a:t>单</a:t>
              </a:r>
              <a:endParaRPr lang="zh-CN" altLang="en-US" sz="2000" b="1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右箭头 5"/>
            <p:cNvSpPr/>
            <p:nvPr>
              <p:custDataLst>
                <p:tags r:id="rId7"/>
              </p:custDataLst>
            </p:nvPr>
          </p:nvSpPr>
          <p:spPr>
            <a:xfrm rot="3213713">
              <a:off x="4220031" y="3461781"/>
              <a:ext cx="667385" cy="202565"/>
            </a:xfrm>
            <a:prstGeom prst="rightArrow">
              <a:avLst>
                <a:gd name="adj1" fmla="val 50000"/>
                <a:gd name="adj2" fmla="val 71456"/>
              </a:avLst>
            </a:prstGeom>
            <a:grpFill/>
            <a:ln w="9525">
              <a:noFill/>
            </a:ln>
          </p:spPr>
          <p:txBody>
            <a:bodyPr/>
            <a:p>
              <a:pPr algn="ctr"/>
              <a:endParaRPr lang="zh-CN" altLang="en-US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28"/>
          <p:cNvGrpSpPr/>
          <p:nvPr>
            <p:custDataLst>
              <p:tags r:id="rId8"/>
            </p:custDataLst>
          </p:nvPr>
        </p:nvGrpSpPr>
        <p:grpSpPr>
          <a:xfrm>
            <a:off x="6084924" y="3108820"/>
            <a:ext cx="1465580" cy="1085481"/>
            <a:chOff x="5329807" y="3107293"/>
            <a:chExt cx="1465580" cy="10854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" name="矩形 8"/>
            <p:cNvSpPr/>
            <p:nvPr>
              <p:custDataLst>
                <p:tags r:id="rId9"/>
              </p:custDataLst>
            </p:nvPr>
          </p:nvSpPr>
          <p:spPr>
            <a:xfrm>
              <a:off x="5329807" y="3793994"/>
              <a:ext cx="1465580" cy="398780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algn="ctr">
                <a:buClr>
                  <a:schemeClr val="bg1"/>
                </a:buClr>
              </a:pPr>
              <a:r>
                <a:rPr lang="zh-CN" altLang="en-US" sz="2000" b="1">
                  <a:solidFill>
                    <a:srgbClr val="FF33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克 隆</a:t>
              </a:r>
              <a:endParaRPr lang="zh-CN" altLang="en-US" sz="2000" b="1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右箭头 11"/>
            <p:cNvSpPr/>
            <p:nvPr>
              <p:custDataLst>
                <p:tags r:id="rId10"/>
              </p:custDataLst>
            </p:nvPr>
          </p:nvSpPr>
          <p:spPr>
            <a:xfrm rot="5400000">
              <a:off x="5773199" y="3344624"/>
              <a:ext cx="676275" cy="201612"/>
            </a:xfrm>
            <a:prstGeom prst="rightArrow">
              <a:avLst>
                <a:gd name="adj1" fmla="val 50000"/>
                <a:gd name="adj2" fmla="val 83858"/>
              </a:avLst>
            </a:prstGeom>
            <a:grpFill/>
            <a:ln w="9525">
              <a:noFill/>
            </a:ln>
          </p:spPr>
          <p:txBody>
            <a:bodyPr/>
            <a:p>
              <a:pPr algn="ctr"/>
              <a:endParaRPr lang="zh-CN" altLang="en-US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29"/>
          <p:cNvGrpSpPr/>
          <p:nvPr>
            <p:custDataLst>
              <p:tags r:id="rId11"/>
            </p:custDataLst>
          </p:nvPr>
        </p:nvGrpSpPr>
        <p:grpSpPr>
          <a:xfrm>
            <a:off x="7867848" y="3139935"/>
            <a:ext cx="1336491" cy="1048861"/>
            <a:chOff x="6722206" y="3218418"/>
            <a:chExt cx="1336491" cy="104886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" name="矩形 20"/>
            <p:cNvSpPr/>
            <p:nvPr>
              <p:custDataLst>
                <p:tags r:id="rId12"/>
              </p:custDataLst>
            </p:nvPr>
          </p:nvSpPr>
          <p:spPr>
            <a:xfrm>
              <a:off x="6722206" y="3868499"/>
              <a:ext cx="1336491" cy="398780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algn="ctr">
                <a:buClr>
                  <a:schemeClr val="bg1"/>
                </a:buClr>
              </a:pPr>
              <a:r>
                <a:rPr lang="zh-CN" altLang="en-US" sz="2000" b="1">
                  <a:solidFill>
                    <a:srgbClr val="FF33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抗 体</a:t>
              </a:r>
              <a:endParaRPr lang="zh-CN" altLang="en-US" sz="2000" b="1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2" name="右箭头 21"/>
            <p:cNvSpPr/>
            <p:nvPr>
              <p:custDataLst>
                <p:tags r:id="rId13"/>
              </p:custDataLst>
            </p:nvPr>
          </p:nvSpPr>
          <p:spPr>
            <a:xfrm rot="8010072">
              <a:off x="7420706" y="3475910"/>
              <a:ext cx="715010" cy="200025"/>
            </a:xfrm>
            <a:prstGeom prst="rightArrow">
              <a:avLst>
                <a:gd name="adj1" fmla="val 50000"/>
                <a:gd name="adj2" fmla="val 83858"/>
              </a:avLst>
            </a:prstGeom>
            <a:grpFill/>
            <a:ln w="9525">
              <a:noFill/>
            </a:ln>
          </p:spPr>
          <p:txBody>
            <a:bodyPr/>
            <a:p>
              <a:pPr algn="ctr"/>
              <a:endParaRPr lang="zh-CN" altLang="en-US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矩形 13"/>
          <p:cNvSpPr/>
          <p:nvPr>
            <p:custDataLst>
              <p:tags r:id="rId14"/>
            </p:custDataLst>
          </p:nvPr>
        </p:nvSpPr>
        <p:spPr>
          <a:xfrm>
            <a:off x="2705848" y="4583979"/>
            <a:ext cx="4928235" cy="39878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体外培养时，一个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淋巴细胞不能无限增殖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矩形 14"/>
          <p:cNvSpPr/>
          <p:nvPr>
            <p:custDataLst>
              <p:tags r:id="rId15"/>
            </p:custDataLst>
          </p:nvPr>
        </p:nvSpPr>
        <p:spPr>
          <a:xfrm>
            <a:off x="888611" y="2626065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需解决问题：</a:t>
            </a:r>
            <a:endParaRPr lang="zh-CN" altLang="en-US" sz="2000" b="1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矩形 15"/>
          <p:cNvSpPr/>
          <p:nvPr>
            <p:custDataLst>
              <p:tags r:id="rId16"/>
            </p:custDataLst>
          </p:nvPr>
        </p:nvSpPr>
        <p:spPr>
          <a:xfrm>
            <a:off x="1650611" y="4598782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000" b="1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遗憾：</a:t>
            </a:r>
            <a:endParaRPr lang="zh-CN" altLang="en-US" sz="2000" b="1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130040" y="5495925"/>
            <a:ext cx="3317240" cy="483870"/>
            <a:chOff x="6504" y="8655"/>
            <a:chExt cx="5224" cy="762"/>
          </a:xfrm>
        </p:grpSpPr>
        <p:sp>
          <p:nvSpPr>
            <p:cNvPr id="17" name="矩形 16"/>
            <p:cNvSpPr/>
            <p:nvPr>
              <p:custDataLst>
                <p:tags r:id="rId17"/>
              </p:custDataLst>
            </p:nvPr>
          </p:nvSpPr>
          <p:spPr>
            <a:xfrm>
              <a:off x="7120" y="8690"/>
              <a:ext cx="4608" cy="72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p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如何解决这一难题？</a:t>
              </a:r>
              <a:endPara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45" name="Picture 9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04" y="8655"/>
              <a:ext cx="703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圆角矩形 28"/>
          <p:cNvSpPr/>
          <p:nvPr>
            <p:custDataLst>
              <p:tags r:id="rId20"/>
            </p:custDataLst>
          </p:nvPr>
        </p:nvSpPr>
        <p:spPr>
          <a:xfrm>
            <a:off x="3046095" y="2526030"/>
            <a:ext cx="2174875" cy="6280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>
              <a:buClr>
                <a:schemeClr val="bg1"/>
              </a:buClr>
            </a:pPr>
            <a:r>
              <a:rPr lang="zh-CN" altLang="en-US" sz="2000" b="1">
                <a:solidFill>
                  <a:srgbClr val="FF33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</a:t>
            </a:r>
            <a:r>
              <a:rPr lang="en-US" altLang="zh-CN" sz="20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0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淋巴细胞 </a:t>
            </a:r>
            <a:endParaRPr lang="zh-CN" altLang="en-US" sz="20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圆角矩形 45"/>
          <p:cNvSpPr/>
          <p:nvPr>
            <p:custDataLst>
              <p:tags r:id="rId21"/>
            </p:custDataLst>
          </p:nvPr>
        </p:nvSpPr>
        <p:spPr>
          <a:xfrm>
            <a:off x="6059805" y="2535555"/>
            <a:ext cx="1875790" cy="619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>
              <a:buClr>
                <a:schemeClr val="bg1"/>
              </a:buClr>
            </a:pPr>
            <a:r>
              <a:rPr lang="en-US" altLang="zh-CN" sz="20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0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淋巴细胞群</a:t>
            </a:r>
            <a:endParaRPr lang="zh-CN" altLang="en-US" sz="20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圆角矩形 46"/>
          <p:cNvSpPr/>
          <p:nvPr>
            <p:custDataLst>
              <p:tags r:id="rId22"/>
            </p:custDataLst>
          </p:nvPr>
        </p:nvSpPr>
        <p:spPr>
          <a:xfrm>
            <a:off x="8774430" y="2526665"/>
            <a:ext cx="1476375" cy="627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>
              <a:buClr>
                <a:schemeClr val="bg1"/>
              </a:buClr>
            </a:pPr>
            <a:r>
              <a:rPr lang="zh-CN" altLang="en-US" sz="20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单一抗体</a:t>
            </a:r>
            <a:endParaRPr lang="zh-CN" altLang="en-US" sz="20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49" name="组合 2048"/>
          <p:cNvGrpSpPr/>
          <p:nvPr>
            <p:custDataLst>
              <p:tags r:id="rId23"/>
            </p:custDataLst>
          </p:nvPr>
        </p:nvGrpSpPr>
        <p:grpSpPr>
          <a:xfrm>
            <a:off x="5276920" y="2331909"/>
            <a:ext cx="749070" cy="526949"/>
            <a:chOff x="7011678" y="-143693"/>
            <a:chExt cx="749070" cy="526949"/>
          </a:xfrm>
        </p:grpSpPr>
        <p:cxnSp>
          <p:nvCxnSpPr>
            <p:cNvPr id="31" name="直接箭头连接符 30"/>
            <p:cNvCxnSpPr/>
            <p:nvPr>
              <p:custDataLst>
                <p:tags r:id="rId24"/>
              </p:custDataLst>
            </p:nvPr>
          </p:nvCxnSpPr>
          <p:spPr>
            <a:xfrm>
              <a:off x="7011678" y="383256"/>
              <a:ext cx="749070" cy="0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47"/>
            <p:cNvSpPr/>
            <p:nvPr>
              <p:custDataLst>
                <p:tags r:id="rId25"/>
              </p:custDataLst>
            </p:nvPr>
          </p:nvSpPr>
          <p:spPr>
            <a:xfrm>
              <a:off x="7040396" y="-143693"/>
              <a:ext cx="690880" cy="398780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20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克隆</a:t>
              </a:r>
              <a:endPara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49" name="直接箭头连接符 48"/>
          <p:cNvCxnSpPr/>
          <p:nvPr>
            <p:custDataLst>
              <p:tags r:id="rId26"/>
            </p:custDataLst>
          </p:nvPr>
        </p:nvCxnSpPr>
        <p:spPr>
          <a:xfrm>
            <a:off x="7999044" y="2858858"/>
            <a:ext cx="749070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3825875" y="5219700"/>
            <a:ext cx="1054735" cy="1060450"/>
          </a:xfrm>
          <a:prstGeom prst="ellipse">
            <a:avLst/>
          </a:prstGeom>
          <a:gradFill>
            <a:gsLst>
              <a:gs pos="100000">
                <a:srgbClr val="F9F8CA"/>
              </a:gs>
              <a:gs pos="6000">
                <a:srgbClr val="4EAAD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分泌抗体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737860" y="5232400"/>
            <a:ext cx="1054735" cy="1060450"/>
          </a:xfrm>
          <a:prstGeom prst="ellipse">
            <a:avLst/>
          </a:prstGeom>
          <a:gradFill>
            <a:gsLst>
              <a:gs pos="100000">
                <a:srgbClr val="F9F8CA"/>
              </a:gs>
              <a:gs pos="6000">
                <a:srgbClr val="4EAAD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无限增殖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789545" y="5232400"/>
            <a:ext cx="1054735" cy="1060450"/>
          </a:xfrm>
          <a:prstGeom prst="ellipse">
            <a:avLst/>
          </a:prstGeom>
          <a:gradFill>
            <a:gsLst>
              <a:gs pos="100000">
                <a:srgbClr val="F9F8CA"/>
              </a:gs>
              <a:gs pos="6000">
                <a:srgbClr val="4EAAD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产生单抗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25" name="加号 24"/>
          <p:cNvSpPr/>
          <p:nvPr/>
        </p:nvSpPr>
        <p:spPr>
          <a:xfrm>
            <a:off x="5052060" y="5431790"/>
            <a:ext cx="523240" cy="511810"/>
          </a:xfrm>
          <a:prstGeom prst="mathPl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等于号 25"/>
          <p:cNvSpPr/>
          <p:nvPr/>
        </p:nvSpPr>
        <p:spPr>
          <a:xfrm>
            <a:off x="7044055" y="5412105"/>
            <a:ext cx="523875" cy="544195"/>
          </a:xfrm>
          <a:prstGeom prst="mathEqual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677285" y="5232400"/>
            <a:ext cx="1330325" cy="1136650"/>
          </a:xfrm>
          <a:prstGeom prst="ellipse">
            <a:avLst/>
          </a:prstGeom>
          <a:gradFill>
            <a:gsLst>
              <a:gs pos="100000">
                <a:srgbClr val="FE8B8B"/>
              </a:gs>
              <a:gs pos="0">
                <a:srgbClr val="FEE6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900" b="1">
                <a:solidFill>
                  <a:schemeClr val="tx1"/>
                </a:solidFill>
              </a:rPr>
              <a:t>B</a:t>
            </a:r>
            <a:r>
              <a:rPr lang="zh-CN" altLang="en-US" sz="1900" b="1">
                <a:solidFill>
                  <a:schemeClr val="tx1"/>
                </a:solidFill>
              </a:rPr>
              <a:t>淋巴细胞</a:t>
            </a:r>
            <a:endParaRPr lang="zh-CN" altLang="en-US" sz="1900" b="1">
              <a:solidFill>
                <a:schemeClr val="tx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619750" y="5232400"/>
            <a:ext cx="1379855" cy="1136650"/>
          </a:xfrm>
          <a:prstGeom prst="ellipse">
            <a:avLst/>
          </a:prstGeom>
          <a:gradFill>
            <a:gsLst>
              <a:gs pos="100000">
                <a:srgbClr val="FE8B8B"/>
              </a:gs>
              <a:gs pos="0">
                <a:srgbClr val="FEE6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骨髓瘤细胞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667625" y="5232400"/>
            <a:ext cx="1393190" cy="1136650"/>
          </a:xfrm>
          <a:prstGeom prst="ellipse">
            <a:avLst/>
          </a:prstGeom>
          <a:gradFill>
            <a:gsLst>
              <a:gs pos="100000">
                <a:srgbClr val="FE8B8B"/>
              </a:gs>
              <a:gs pos="0">
                <a:srgbClr val="FEE6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杂交瘤细胞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>
            <p:custDataLst>
              <p:tags r:id="rId27"/>
            </p:custDataLst>
          </p:nvPr>
        </p:nvSpPr>
        <p:spPr>
          <a:xfrm>
            <a:off x="926208" y="219157"/>
            <a:ext cx="2931795" cy="460375"/>
          </a:xfrm>
          <a:prstGeom prst="rect">
            <a:avLst/>
          </a:prstGeom>
          <a:effectLst/>
        </p:spPr>
        <p:txBody>
          <a:bodyPr vert="horz" wrap="none">
            <a:spAutoFit/>
          </a:bodyPr>
          <a:p>
            <a:r>
              <a:rPr lang="zh-CN" altLang="en-US" sz="2400" b="1" u="sng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什么是单克隆抗体？</a:t>
            </a:r>
            <a:endParaRPr lang="zh-CN" altLang="en-US" sz="2400" b="1" u="sng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2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29" grpId="0" bldLvl="0" animBg="1"/>
      <p:bldP spid="46" grpId="0" bldLvl="0" animBg="1"/>
      <p:bldP spid="47" grpId="0" bldLvl="0" animBg="1"/>
      <p:bldP spid="20" grpId="0" bldLvl="0" animBg="1"/>
      <p:bldP spid="25" grpId="0" bldLvl="0" animBg="1"/>
      <p:bldP spid="23" grpId="0" bldLvl="0" animBg="1"/>
      <p:bldP spid="26" grpId="0" bldLvl="0" animBg="1"/>
      <p:bldP spid="24" grpId="0" bldLvl="0" animBg="1"/>
      <p:bldP spid="28" grpId="0" bldLvl="0" animBg="1"/>
      <p:bldP spid="30" grpId="0" bldLvl="0" animBg="1"/>
      <p:bldP spid="3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13"/>
          <p:cNvSpPr/>
          <p:nvPr>
            <p:custDataLst>
              <p:tags r:id="rId1"/>
            </p:custDataLst>
          </p:nvPr>
        </p:nvSpPr>
        <p:spPr>
          <a:xfrm>
            <a:off x="-10456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926465" y="219075"/>
            <a:ext cx="5737860" cy="460375"/>
          </a:xfrm>
          <a:prstGeom prst="rect">
            <a:avLst/>
          </a:prstGeom>
          <a:effectLst/>
        </p:spPr>
        <p:txBody>
          <a:bodyPr vert="horz" wrap="square">
            <a:spAutoFit/>
          </a:bodyPr>
          <a:p>
            <a:r>
              <a:rPr lang="zh-CN" altLang="en-US" sz="2400" b="1" u="sng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如何制备单克隆抗体？</a:t>
            </a:r>
            <a:endParaRPr lang="zh-CN" altLang="en-US" sz="2400" b="1" u="sng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9" name="直接连接符 38"/>
          <p:cNvSpPr/>
          <p:nvPr>
            <p:custDataLst>
              <p:tags r:id="rId3"/>
            </p:custDataLst>
          </p:nvPr>
        </p:nvSpPr>
        <p:spPr>
          <a:xfrm flipH="1">
            <a:off x="2656840" y="3910330"/>
            <a:ext cx="635" cy="662940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直接连接符 39"/>
          <p:cNvSpPr/>
          <p:nvPr>
            <p:custDataLst>
              <p:tags r:id="rId4"/>
            </p:custDataLst>
          </p:nvPr>
        </p:nvSpPr>
        <p:spPr>
          <a:xfrm>
            <a:off x="1925955" y="6009640"/>
            <a:ext cx="418465" cy="406400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文本框 47123"/>
          <p:cNvSpPr txBox="1"/>
          <p:nvPr>
            <p:custDataLst>
              <p:tags r:id="rId5"/>
            </p:custDataLst>
          </p:nvPr>
        </p:nvSpPr>
        <p:spPr>
          <a:xfrm>
            <a:off x="758825" y="785495"/>
            <a:ext cx="1871980" cy="647065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anchor="t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57" name="矩形 56"/>
          <p:cNvSpPr/>
          <p:nvPr>
            <p:custDataLst>
              <p:tags r:id="rId6"/>
            </p:custDataLst>
          </p:nvPr>
        </p:nvSpPr>
        <p:spPr>
          <a:xfrm>
            <a:off x="1679044" y="6416466"/>
            <a:ext cx="1727200" cy="433387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</a:rPr>
              <a:t>单克隆抗体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58" name="矩形 57"/>
          <p:cNvSpPr/>
          <p:nvPr>
            <p:custDataLst>
              <p:tags r:id="rId7"/>
            </p:custDataLst>
          </p:nvPr>
        </p:nvSpPr>
        <p:spPr>
          <a:xfrm>
            <a:off x="1666240" y="4558030"/>
            <a:ext cx="2186940" cy="624840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60" name="文本框 59"/>
          <p:cNvSpPr txBox="1"/>
          <p:nvPr>
            <p:custDataLst>
              <p:tags r:id="rId8"/>
            </p:custDataLst>
          </p:nvPr>
        </p:nvSpPr>
        <p:spPr>
          <a:xfrm>
            <a:off x="2826912" y="4110266"/>
            <a:ext cx="16383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spcBef>
                <a:spcPct val="50000"/>
              </a:spcBef>
            </a:pPr>
            <a:r>
              <a:rPr lang="zh-CN" altLang="en-US" sz="2000" b="1" noProof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第二次筛选</a:t>
            </a:r>
            <a:endParaRPr lang="zh-CN" altLang="en-US" sz="2000" b="1" noProof="1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38" name="直接连接符 37"/>
          <p:cNvSpPr/>
          <p:nvPr>
            <p:custDataLst>
              <p:tags r:id="rId9"/>
            </p:custDataLst>
          </p:nvPr>
        </p:nvSpPr>
        <p:spPr>
          <a:xfrm flipH="1">
            <a:off x="2656840" y="3146425"/>
            <a:ext cx="0" cy="574675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矩形 47"/>
          <p:cNvSpPr/>
          <p:nvPr>
            <p:custDataLst>
              <p:tags r:id="rId10"/>
            </p:custDataLst>
          </p:nvPr>
        </p:nvSpPr>
        <p:spPr>
          <a:xfrm>
            <a:off x="657225" y="1713865"/>
            <a:ext cx="1973580" cy="360045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grpSp>
        <p:nvGrpSpPr>
          <p:cNvPr id="49" name="组合 47125"/>
          <p:cNvGrpSpPr/>
          <p:nvPr>
            <p:custDataLst>
              <p:tags r:id="rId11"/>
            </p:custDataLst>
          </p:nvPr>
        </p:nvGrpSpPr>
        <p:grpSpPr>
          <a:xfrm rot="0">
            <a:off x="2020857" y="1682433"/>
            <a:ext cx="3102323" cy="1046891"/>
            <a:chOff x="3445" y="875"/>
            <a:chExt cx="1954" cy="659"/>
          </a:xfrm>
          <a:solidFill>
            <a:srgbClr val="56CA95">
              <a:lumMod val="60000"/>
              <a:lumOff val="40000"/>
            </a:srgbClr>
          </a:solidFill>
        </p:grpSpPr>
        <p:sp>
          <p:nvSpPr>
            <p:cNvPr id="51" name="矩形 47130"/>
            <p:cNvSpPr/>
            <p:nvPr>
              <p:custDataLst>
                <p:tags r:id="rId12"/>
              </p:custDataLst>
            </p:nvPr>
          </p:nvSpPr>
          <p:spPr>
            <a:xfrm>
              <a:off x="4069" y="875"/>
              <a:ext cx="1330" cy="268"/>
            </a:xfrm>
            <a:prstGeom prst="rect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</a:endParaRPr>
            </a:p>
          </p:txBody>
        </p:sp>
        <p:grpSp>
          <p:nvGrpSpPr>
            <p:cNvPr id="50" name="组合 47126"/>
            <p:cNvGrpSpPr/>
            <p:nvPr>
              <p:custDataLst>
                <p:tags r:id="rId13"/>
              </p:custDataLst>
            </p:nvPr>
          </p:nvGrpSpPr>
          <p:grpSpPr>
            <a:xfrm>
              <a:off x="3445" y="1112"/>
              <a:ext cx="807" cy="422"/>
              <a:chOff x="3360" y="1171"/>
              <a:chExt cx="767" cy="310"/>
            </a:xfrm>
            <a:grpFill/>
          </p:grpSpPr>
          <p:sp>
            <p:nvSpPr>
              <p:cNvPr id="52" name="直接连接符 47127"/>
              <p:cNvSpPr/>
              <p:nvPr>
                <p:custDataLst>
                  <p:tags r:id="rId14"/>
                </p:custDataLst>
              </p:nvPr>
            </p:nvSpPr>
            <p:spPr>
              <a:xfrm>
                <a:off x="3360" y="1171"/>
                <a:ext cx="399" cy="136"/>
              </a:xfrm>
              <a:prstGeom prst="line">
                <a:avLst/>
              </a:prstGeom>
              <a:grpFill/>
              <a:ln w="38100" cap="flat" cmpd="sng" algn="ctr">
                <a:solidFill>
                  <a:srgbClr val="56CA95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Arial" panose="020B0604020202020204"/>
                </a:endParaRPr>
              </a:p>
            </p:txBody>
          </p:sp>
          <p:sp>
            <p:nvSpPr>
              <p:cNvPr id="54" name="直接连接符 47129"/>
              <p:cNvSpPr/>
              <p:nvPr>
                <p:custDataLst>
                  <p:tags r:id="rId15"/>
                </p:custDataLst>
              </p:nvPr>
            </p:nvSpPr>
            <p:spPr>
              <a:xfrm>
                <a:off x="3759" y="1305"/>
                <a:ext cx="3" cy="176"/>
              </a:xfrm>
              <a:prstGeom prst="line">
                <a:avLst/>
              </a:prstGeom>
              <a:grpFill/>
              <a:ln w="38100" cap="flat" cmpd="sng" algn="ctr">
                <a:solidFill>
                  <a:srgbClr val="56CA95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Arial" panose="020B0604020202020204"/>
                </a:endParaRPr>
              </a:p>
            </p:txBody>
          </p:sp>
          <p:sp>
            <p:nvSpPr>
              <p:cNvPr id="53" name="直接连接符 47128"/>
              <p:cNvSpPr/>
              <p:nvPr>
                <p:custDataLst>
                  <p:tags r:id="rId16"/>
                </p:custDataLst>
              </p:nvPr>
            </p:nvSpPr>
            <p:spPr>
              <a:xfrm flipH="1">
                <a:off x="3752" y="1178"/>
                <a:ext cx="375" cy="129"/>
              </a:xfrm>
              <a:prstGeom prst="line">
                <a:avLst/>
              </a:prstGeom>
              <a:grpFill/>
              <a:ln w="38100" cap="flat" cmpd="sng" algn="ctr">
                <a:solidFill>
                  <a:srgbClr val="56CA95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Arial" panose="020B0604020202020204"/>
                </a:endParaRPr>
              </a:p>
            </p:txBody>
          </p:sp>
        </p:grpSp>
      </p:grpSp>
      <p:sp>
        <p:nvSpPr>
          <p:cNvPr id="55" name="矩形 54"/>
          <p:cNvSpPr/>
          <p:nvPr>
            <p:custDataLst>
              <p:tags r:id="rId17"/>
            </p:custDataLst>
          </p:nvPr>
        </p:nvSpPr>
        <p:spPr>
          <a:xfrm>
            <a:off x="1722755" y="2737485"/>
            <a:ext cx="2143760" cy="443865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56" name="矩形 55"/>
          <p:cNvSpPr/>
          <p:nvPr>
            <p:custDataLst>
              <p:tags r:id="rId18"/>
            </p:custDataLst>
          </p:nvPr>
        </p:nvSpPr>
        <p:spPr>
          <a:xfrm>
            <a:off x="1722755" y="3707130"/>
            <a:ext cx="2143760" cy="360680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59" name="文本框 58"/>
          <p:cNvSpPr txBox="1"/>
          <p:nvPr>
            <p:custDataLst>
              <p:tags r:id="rId19"/>
            </p:custDataLst>
          </p:nvPr>
        </p:nvSpPr>
        <p:spPr>
          <a:xfrm>
            <a:off x="2830195" y="3228340"/>
            <a:ext cx="1930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spcBef>
                <a:spcPct val="50000"/>
              </a:spcBef>
            </a:pPr>
            <a:r>
              <a:rPr lang="zh-CN" altLang="en-US" sz="2000" b="1" noProof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第一次筛选</a:t>
            </a:r>
            <a:endParaRPr lang="zh-CN" altLang="en-US" sz="2000" b="1" noProof="1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5" name="文本框 47123"/>
          <p:cNvSpPr txBox="1"/>
          <p:nvPr>
            <p:custDataLst>
              <p:tags r:id="rId20"/>
            </p:custDataLst>
          </p:nvPr>
        </p:nvSpPr>
        <p:spPr>
          <a:xfrm>
            <a:off x="2999105" y="784860"/>
            <a:ext cx="1761490" cy="633095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anchor="t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8" name="矩形 7"/>
          <p:cNvSpPr/>
          <p:nvPr>
            <p:custDataLst>
              <p:tags r:id="rId21"/>
            </p:custDataLst>
          </p:nvPr>
        </p:nvSpPr>
        <p:spPr>
          <a:xfrm>
            <a:off x="238760" y="5577840"/>
            <a:ext cx="2145665" cy="433070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9" name="矩形 8"/>
          <p:cNvSpPr/>
          <p:nvPr>
            <p:custDataLst>
              <p:tags r:id="rId22"/>
            </p:custDataLst>
          </p:nvPr>
        </p:nvSpPr>
        <p:spPr>
          <a:xfrm>
            <a:off x="3033395" y="5578475"/>
            <a:ext cx="2616200" cy="433070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13" name="直接连接符 12"/>
          <p:cNvSpPr/>
          <p:nvPr>
            <p:custDataLst>
              <p:tags r:id="rId23"/>
            </p:custDataLst>
          </p:nvPr>
        </p:nvSpPr>
        <p:spPr>
          <a:xfrm flipH="1">
            <a:off x="1824990" y="5183505"/>
            <a:ext cx="559435" cy="420370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直接连接符 13"/>
          <p:cNvSpPr/>
          <p:nvPr>
            <p:custDataLst>
              <p:tags r:id="rId24"/>
            </p:custDataLst>
          </p:nvPr>
        </p:nvSpPr>
        <p:spPr>
          <a:xfrm>
            <a:off x="2982595" y="5182870"/>
            <a:ext cx="521335" cy="400050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" name="直接连接符 14"/>
          <p:cNvSpPr/>
          <p:nvPr>
            <p:custDataLst>
              <p:tags r:id="rId25"/>
            </p:custDataLst>
          </p:nvPr>
        </p:nvSpPr>
        <p:spPr>
          <a:xfrm flipH="1">
            <a:off x="3032760" y="6054090"/>
            <a:ext cx="471170" cy="342900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直接连接符 47122"/>
          <p:cNvSpPr/>
          <p:nvPr>
            <p:custDataLst>
              <p:tags r:id="rId26"/>
            </p:custDataLst>
          </p:nvPr>
        </p:nvSpPr>
        <p:spPr>
          <a:xfrm flipH="1">
            <a:off x="1678940" y="1430020"/>
            <a:ext cx="0" cy="309880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noAutofit/>
          </a:bodyPr>
          <a:p>
            <a:pPr lvl="0" algn="l">
              <a:buClrTx/>
              <a:buSzTx/>
              <a:buFontTx/>
              <a:defRPr/>
            </a:pPr>
            <a:endParaRPr kern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直接连接符 47122"/>
          <p:cNvSpPr/>
          <p:nvPr>
            <p:custDataLst>
              <p:tags r:id="rId27"/>
            </p:custDataLst>
          </p:nvPr>
        </p:nvSpPr>
        <p:spPr>
          <a:xfrm flipH="1">
            <a:off x="3952240" y="1404620"/>
            <a:ext cx="0" cy="309880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noAutofit/>
          </a:bodyPr>
          <a:p>
            <a:pPr lvl="0" algn="l">
              <a:buClrTx/>
              <a:buSzTx/>
              <a:buFontTx/>
              <a:defRPr/>
            </a:pPr>
            <a:endParaRPr kern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28"/>
            </p:custDataLst>
          </p:nvPr>
        </p:nvSpPr>
        <p:spPr>
          <a:xfrm>
            <a:off x="2830195" y="2310130"/>
            <a:ext cx="1930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spcBef>
                <a:spcPct val="50000"/>
              </a:spcBef>
            </a:pPr>
            <a:r>
              <a:rPr lang="zh-CN" altLang="en-US" sz="2000" b="1" noProof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诱导融合</a:t>
            </a:r>
            <a:endParaRPr lang="zh-CN" altLang="en-US" sz="2000" b="1" noProof="1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34175" y="2108200"/>
            <a:ext cx="1981835" cy="32258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B</a:t>
            </a:r>
            <a:r>
              <a:rPr lang="zh-CN" altLang="en-US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淋巴细胞（免疫）</a:t>
            </a:r>
            <a:endParaRPr lang="zh-CN" altLang="en-US" b="1"/>
          </a:p>
        </p:txBody>
      </p:sp>
      <p:sp>
        <p:nvSpPr>
          <p:cNvPr id="20" name="文本框 19"/>
          <p:cNvSpPr txBox="1"/>
          <p:nvPr/>
        </p:nvSpPr>
        <p:spPr>
          <a:xfrm>
            <a:off x="6734175" y="2965450"/>
            <a:ext cx="1944370" cy="31940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B3AE9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多种杂交瘤细胞</a:t>
            </a:r>
            <a:endParaRPr lang="zh-CN" altLang="en-US" b="1" kern="0" noProof="0" smtClean="0">
              <a:ln>
                <a:noFill/>
              </a:ln>
              <a:solidFill>
                <a:srgbClr val="0B3AE9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10375" y="3919855"/>
            <a:ext cx="1868170" cy="62039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给小鼠注射特定的抗原蛋白</a:t>
            </a:r>
            <a:endParaRPr lang="zh-CN" altLang="en-US" b="1" kern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12840" y="5253355"/>
            <a:ext cx="2934335" cy="36830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注射到小鼠腹腔内增殖</a:t>
            </a:r>
            <a:endParaRPr lang="zh-CN" altLang="en-US" b="1" kern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830435" y="1948180"/>
            <a:ext cx="1496060" cy="61150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培养小鼠骨髓瘤细胞</a:t>
            </a:r>
            <a:endParaRPr lang="zh-CN" altLang="en-US" b="1" kern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765348" y="2915920"/>
            <a:ext cx="1626235" cy="36830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骨髓瘤细胞</a:t>
            </a:r>
            <a:endParaRPr lang="zh-CN" altLang="en-US" b="1" kern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841548" y="3600450"/>
            <a:ext cx="1473835" cy="36830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B3AE9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多种细胞</a:t>
            </a:r>
            <a:endParaRPr lang="zh-CN" altLang="en-US" b="1" kern="0" noProof="0" smtClean="0">
              <a:ln>
                <a:noFill/>
              </a:ln>
              <a:solidFill>
                <a:srgbClr val="0B3AE9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638665" y="4996180"/>
            <a:ext cx="1957070" cy="62039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B3AE9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能分泌所需抗体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B3AE9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B3AE9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的杂交瘤细胞</a:t>
            </a:r>
            <a:endParaRPr lang="zh-CN" altLang="en-US" b="1" kern="0" noProof="0" smtClean="0">
              <a:ln>
                <a:noFill/>
              </a:ln>
              <a:solidFill>
                <a:srgbClr val="0B3AE9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702800" y="4284345"/>
            <a:ext cx="1751330" cy="36830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体外培养</a:t>
            </a:r>
            <a:endParaRPr lang="zh-CN" altLang="en-US" b="1" kern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560695" y="885190"/>
            <a:ext cx="66440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</a:rPr>
              <a:t>【</a:t>
            </a:r>
            <a:r>
              <a:rPr lang="zh-CN" altLang="en-US" sz="2000">
                <a:sym typeface="+mn-ea"/>
              </a:rPr>
              <a:t>动动手</a:t>
            </a:r>
            <a:r>
              <a:rPr lang="zh-CN" altLang="en-US" sz="2000">
                <a:solidFill>
                  <a:schemeClr val="tx1"/>
                </a:solidFill>
              </a:rPr>
              <a:t>】请将右边矩形中的文字移动到左边流程图中。</a:t>
            </a:r>
            <a:endParaRPr lang="zh-CN" altLang="en-US" sz="2000">
              <a:solidFill>
                <a:schemeClr val="tx1"/>
              </a:solidFill>
            </a:endParaRPr>
          </a:p>
        </p:txBody>
      </p:sp>
      <p:pic>
        <p:nvPicPr>
          <p:cNvPr id="89" name="图片 88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95" y="495935"/>
            <a:ext cx="703580" cy="838200"/>
          </a:xfrm>
          <a:prstGeom prst="rect">
            <a:avLst/>
          </a:prstGeom>
        </p:spPr>
      </p:pic>
    </p:spTree>
    <p:custDataLst>
      <p:tags r:id="rId3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708 0.0327778 L -0.498542 -0.0524074 " pathEditMode="relative" ptsTypes="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7188 0.00277778 L -0.542552 -0.176852 " pathEditMode="relative" ptsTypes="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8958 0.00287037 L -0.496563 -0.452685 " pathEditMode="relative" ptsTypes="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3438 -0.00037037 L -0.546719 -0.168889 " pathEditMode="relative" ptsTypes="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3021 -0.00629629 L -0.642552 -0.117408 " pathEditMode="relative" rAng="0" ptsTypes="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1354 0.00296296 L -0.404844 0.11037 " pathEditMode="relative" ptsTypes="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885 0.00333334 L -0.649844 -0.0633335 " pathEditMode="relative" rAng="0" ptsTypes="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9" grpId="0" bldLvl="0" animBg="1"/>
      <p:bldP spid="24" grpId="0" animBg="1"/>
      <p:bldP spid="21" grpId="0" bldLvl="0" animBg="1"/>
      <p:bldP spid="23" grpId="0" bldLvl="0" animBg="1"/>
      <p:bldP spid="25" grpId="0" animBg="1"/>
      <p:bldP spid="20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13"/>
          <p:cNvSpPr/>
          <p:nvPr>
            <p:custDataLst>
              <p:tags r:id="rId1"/>
            </p:custDataLst>
          </p:nvPr>
        </p:nvSpPr>
        <p:spPr>
          <a:xfrm>
            <a:off x="-10456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926465" y="219075"/>
            <a:ext cx="5737860" cy="460375"/>
          </a:xfrm>
          <a:prstGeom prst="rect">
            <a:avLst/>
          </a:prstGeom>
          <a:effectLst/>
        </p:spPr>
        <p:txBody>
          <a:bodyPr vert="horz" wrap="square">
            <a:spAutoFit/>
          </a:bodyPr>
          <a:p>
            <a:r>
              <a:rPr lang="zh-CN" altLang="en-US" sz="2400" b="1" u="sng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如何制备单克隆抗体？</a:t>
            </a:r>
            <a:endParaRPr lang="zh-CN" altLang="en-US" sz="2400" b="1" u="sng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9" name="直接连接符 38"/>
          <p:cNvSpPr/>
          <p:nvPr>
            <p:custDataLst>
              <p:tags r:id="rId3"/>
            </p:custDataLst>
          </p:nvPr>
        </p:nvSpPr>
        <p:spPr>
          <a:xfrm flipH="1">
            <a:off x="2656840" y="3910330"/>
            <a:ext cx="635" cy="662940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直接连接符 39"/>
          <p:cNvSpPr/>
          <p:nvPr>
            <p:custDataLst>
              <p:tags r:id="rId4"/>
            </p:custDataLst>
          </p:nvPr>
        </p:nvSpPr>
        <p:spPr>
          <a:xfrm>
            <a:off x="1925955" y="6009640"/>
            <a:ext cx="418465" cy="406400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文本框 47123"/>
          <p:cNvSpPr txBox="1"/>
          <p:nvPr>
            <p:custDataLst>
              <p:tags r:id="rId5"/>
            </p:custDataLst>
          </p:nvPr>
        </p:nvSpPr>
        <p:spPr>
          <a:xfrm>
            <a:off x="758825" y="785495"/>
            <a:ext cx="1871980" cy="647065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anchor="t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57" name="矩形 56"/>
          <p:cNvSpPr/>
          <p:nvPr>
            <p:custDataLst>
              <p:tags r:id="rId6"/>
            </p:custDataLst>
          </p:nvPr>
        </p:nvSpPr>
        <p:spPr>
          <a:xfrm>
            <a:off x="1679044" y="6416466"/>
            <a:ext cx="1727200" cy="433387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</a:rPr>
              <a:t>单克隆抗体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58" name="矩形 57"/>
          <p:cNvSpPr/>
          <p:nvPr>
            <p:custDataLst>
              <p:tags r:id="rId7"/>
            </p:custDataLst>
          </p:nvPr>
        </p:nvSpPr>
        <p:spPr>
          <a:xfrm>
            <a:off x="1666240" y="4558030"/>
            <a:ext cx="2186940" cy="624840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60" name="文本框 59"/>
          <p:cNvSpPr txBox="1"/>
          <p:nvPr>
            <p:custDataLst>
              <p:tags r:id="rId8"/>
            </p:custDataLst>
          </p:nvPr>
        </p:nvSpPr>
        <p:spPr>
          <a:xfrm>
            <a:off x="2826912" y="4110266"/>
            <a:ext cx="16383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spcBef>
                <a:spcPct val="50000"/>
              </a:spcBef>
            </a:pPr>
            <a:r>
              <a:rPr lang="zh-CN" altLang="en-US" sz="2000" b="1" noProof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第二次筛选</a:t>
            </a:r>
            <a:endParaRPr lang="zh-CN" altLang="en-US" sz="2000" b="1" noProof="1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38" name="直接连接符 37"/>
          <p:cNvSpPr/>
          <p:nvPr>
            <p:custDataLst>
              <p:tags r:id="rId9"/>
            </p:custDataLst>
          </p:nvPr>
        </p:nvSpPr>
        <p:spPr>
          <a:xfrm flipH="1">
            <a:off x="2656840" y="3146425"/>
            <a:ext cx="0" cy="574675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矩形 47"/>
          <p:cNvSpPr/>
          <p:nvPr>
            <p:custDataLst>
              <p:tags r:id="rId10"/>
            </p:custDataLst>
          </p:nvPr>
        </p:nvSpPr>
        <p:spPr>
          <a:xfrm>
            <a:off x="518160" y="1713865"/>
            <a:ext cx="2112645" cy="360045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grpSp>
        <p:nvGrpSpPr>
          <p:cNvPr id="49" name="组合 47125"/>
          <p:cNvGrpSpPr/>
          <p:nvPr>
            <p:custDataLst>
              <p:tags r:id="rId11"/>
            </p:custDataLst>
          </p:nvPr>
        </p:nvGrpSpPr>
        <p:grpSpPr>
          <a:xfrm rot="0">
            <a:off x="2020857" y="1682433"/>
            <a:ext cx="3102323" cy="1046891"/>
            <a:chOff x="3445" y="875"/>
            <a:chExt cx="1954" cy="659"/>
          </a:xfrm>
          <a:solidFill>
            <a:srgbClr val="56CA95">
              <a:lumMod val="60000"/>
              <a:lumOff val="40000"/>
            </a:srgbClr>
          </a:solidFill>
        </p:grpSpPr>
        <p:sp>
          <p:nvSpPr>
            <p:cNvPr id="51" name="矩形 47130"/>
            <p:cNvSpPr/>
            <p:nvPr>
              <p:custDataLst>
                <p:tags r:id="rId12"/>
              </p:custDataLst>
            </p:nvPr>
          </p:nvSpPr>
          <p:spPr>
            <a:xfrm>
              <a:off x="4069" y="875"/>
              <a:ext cx="1330" cy="268"/>
            </a:xfrm>
            <a:prstGeom prst="rect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</a:endParaRPr>
            </a:p>
          </p:txBody>
        </p:sp>
        <p:grpSp>
          <p:nvGrpSpPr>
            <p:cNvPr id="50" name="组合 47126"/>
            <p:cNvGrpSpPr/>
            <p:nvPr>
              <p:custDataLst>
                <p:tags r:id="rId13"/>
              </p:custDataLst>
            </p:nvPr>
          </p:nvGrpSpPr>
          <p:grpSpPr>
            <a:xfrm>
              <a:off x="3445" y="1112"/>
              <a:ext cx="807" cy="422"/>
              <a:chOff x="3360" y="1171"/>
              <a:chExt cx="767" cy="310"/>
            </a:xfrm>
            <a:grpFill/>
          </p:grpSpPr>
          <p:sp>
            <p:nvSpPr>
              <p:cNvPr id="52" name="直接连接符 47127"/>
              <p:cNvSpPr/>
              <p:nvPr>
                <p:custDataLst>
                  <p:tags r:id="rId14"/>
                </p:custDataLst>
              </p:nvPr>
            </p:nvSpPr>
            <p:spPr>
              <a:xfrm>
                <a:off x="3360" y="1171"/>
                <a:ext cx="399" cy="136"/>
              </a:xfrm>
              <a:prstGeom prst="line">
                <a:avLst/>
              </a:prstGeom>
              <a:grpFill/>
              <a:ln w="38100" cap="flat" cmpd="sng" algn="ctr">
                <a:solidFill>
                  <a:srgbClr val="56CA95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Arial" panose="020B0604020202020204"/>
                </a:endParaRPr>
              </a:p>
            </p:txBody>
          </p:sp>
          <p:sp>
            <p:nvSpPr>
              <p:cNvPr id="54" name="直接连接符 47129"/>
              <p:cNvSpPr/>
              <p:nvPr>
                <p:custDataLst>
                  <p:tags r:id="rId15"/>
                </p:custDataLst>
              </p:nvPr>
            </p:nvSpPr>
            <p:spPr>
              <a:xfrm>
                <a:off x="3759" y="1305"/>
                <a:ext cx="3" cy="176"/>
              </a:xfrm>
              <a:prstGeom prst="line">
                <a:avLst/>
              </a:prstGeom>
              <a:grpFill/>
              <a:ln w="38100" cap="flat" cmpd="sng" algn="ctr">
                <a:solidFill>
                  <a:srgbClr val="56CA95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Arial" panose="020B0604020202020204"/>
                </a:endParaRPr>
              </a:p>
            </p:txBody>
          </p:sp>
          <p:sp>
            <p:nvSpPr>
              <p:cNvPr id="53" name="直接连接符 47128"/>
              <p:cNvSpPr/>
              <p:nvPr>
                <p:custDataLst>
                  <p:tags r:id="rId16"/>
                </p:custDataLst>
              </p:nvPr>
            </p:nvSpPr>
            <p:spPr>
              <a:xfrm flipH="1">
                <a:off x="3752" y="1178"/>
                <a:ext cx="375" cy="129"/>
              </a:xfrm>
              <a:prstGeom prst="line">
                <a:avLst/>
              </a:prstGeom>
              <a:grpFill/>
              <a:ln w="38100" cap="flat" cmpd="sng" algn="ctr">
                <a:solidFill>
                  <a:srgbClr val="56CA95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Arial" panose="020B0604020202020204"/>
                </a:endParaRPr>
              </a:p>
            </p:txBody>
          </p:sp>
        </p:grpSp>
      </p:grpSp>
      <p:sp>
        <p:nvSpPr>
          <p:cNvPr id="55" name="矩形 54"/>
          <p:cNvSpPr/>
          <p:nvPr>
            <p:custDataLst>
              <p:tags r:id="rId17"/>
            </p:custDataLst>
          </p:nvPr>
        </p:nvSpPr>
        <p:spPr>
          <a:xfrm>
            <a:off x="1722755" y="2737485"/>
            <a:ext cx="2143760" cy="443865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56" name="矩形 55"/>
          <p:cNvSpPr/>
          <p:nvPr>
            <p:custDataLst>
              <p:tags r:id="rId18"/>
            </p:custDataLst>
          </p:nvPr>
        </p:nvSpPr>
        <p:spPr>
          <a:xfrm>
            <a:off x="1722755" y="3707130"/>
            <a:ext cx="2143760" cy="360680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59" name="文本框 58"/>
          <p:cNvSpPr txBox="1"/>
          <p:nvPr>
            <p:custDataLst>
              <p:tags r:id="rId19"/>
            </p:custDataLst>
          </p:nvPr>
        </p:nvSpPr>
        <p:spPr>
          <a:xfrm>
            <a:off x="2830195" y="3228340"/>
            <a:ext cx="1930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spcBef>
                <a:spcPct val="50000"/>
              </a:spcBef>
            </a:pPr>
            <a:r>
              <a:rPr lang="zh-CN" altLang="en-US" sz="2000" b="1" noProof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第一次筛选</a:t>
            </a:r>
            <a:endParaRPr lang="zh-CN" altLang="en-US" sz="2000" b="1" noProof="1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5" name="文本框 47123"/>
          <p:cNvSpPr txBox="1"/>
          <p:nvPr>
            <p:custDataLst>
              <p:tags r:id="rId20"/>
            </p:custDataLst>
          </p:nvPr>
        </p:nvSpPr>
        <p:spPr>
          <a:xfrm>
            <a:off x="2999105" y="784860"/>
            <a:ext cx="1761490" cy="633095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anchor="t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8" name="矩形 7"/>
          <p:cNvSpPr/>
          <p:nvPr>
            <p:custDataLst>
              <p:tags r:id="rId21"/>
            </p:custDataLst>
          </p:nvPr>
        </p:nvSpPr>
        <p:spPr>
          <a:xfrm>
            <a:off x="238760" y="5577840"/>
            <a:ext cx="2145665" cy="433070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9" name="矩形 8"/>
          <p:cNvSpPr/>
          <p:nvPr>
            <p:custDataLst>
              <p:tags r:id="rId22"/>
            </p:custDataLst>
          </p:nvPr>
        </p:nvSpPr>
        <p:spPr>
          <a:xfrm>
            <a:off x="3033395" y="5578475"/>
            <a:ext cx="2616200" cy="433070"/>
          </a:xfrm>
          <a:prstGeom prst="rect">
            <a:avLst/>
          </a:prstGeom>
          <a:solidFill>
            <a:srgbClr val="56CA95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13" name="直接连接符 12"/>
          <p:cNvSpPr/>
          <p:nvPr>
            <p:custDataLst>
              <p:tags r:id="rId23"/>
            </p:custDataLst>
          </p:nvPr>
        </p:nvSpPr>
        <p:spPr>
          <a:xfrm flipH="1">
            <a:off x="1824990" y="5183505"/>
            <a:ext cx="559435" cy="420370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直接连接符 13"/>
          <p:cNvSpPr/>
          <p:nvPr>
            <p:custDataLst>
              <p:tags r:id="rId24"/>
            </p:custDataLst>
          </p:nvPr>
        </p:nvSpPr>
        <p:spPr>
          <a:xfrm>
            <a:off x="2982595" y="5182870"/>
            <a:ext cx="521335" cy="400050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" name="直接连接符 14"/>
          <p:cNvSpPr/>
          <p:nvPr>
            <p:custDataLst>
              <p:tags r:id="rId25"/>
            </p:custDataLst>
          </p:nvPr>
        </p:nvSpPr>
        <p:spPr>
          <a:xfrm flipH="1">
            <a:off x="3032760" y="6054090"/>
            <a:ext cx="471170" cy="342900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直接连接符 47122"/>
          <p:cNvSpPr/>
          <p:nvPr>
            <p:custDataLst>
              <p:tags r:id="rId26"/>
            </p:custDataLst>
          </p:nvPr>
        </p:nvSpPr>
        <p:spPr>
          <a:xfrm flipH="1">
            <a:off x="1678940" y="1430020"/>
            <a:ext cx="0" cy="309880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noAutofit/>
          </a:bodyPr>
          <a:p>
            <a:pPr lvl="0" algn="l">
              <a:buClrTx/>
              <a:buSzTx/>
              <a:buFontTx/>
              <a:defRPr/>
            </a:pPr>
            <a:endParaRPr kern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直接连接符 47122"/>
          <p:cNvSpPr/>
          <p:nvPr>
            <p:custDataLst>
              <p:tags r:id="rId27"/>
            </p:custDataLst>
          </p:nvPr>
        </p:nvSpPr>
        <p:spPr>
          <a:xfrm flipH="1">
            <a:off x="3952240" y="1404620"/>
            <a:ext cx="0" cy="309880"/>
          </a:xfrm>
          <a:prstGeom prst="line">
            <a:avLst/>
          </a:prstGeom>
          <a:ln w="38100" cap="flat" cmpd="sng">
            <a:solidFill>
              <a:srgbClr val="56CA95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noAutofit/>
          </a:bodyPr>
          <a:p>
            <a:pPr lvl="0" algn="l">
              <a:buClrTx/>
              <a:buSzTx/>
              <a:buFontTx/>
              <a:defRPr/>
            </a:pPr>
            <a:endParaRPr kern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28"/>
            </p:custDataLst>
          </p:nvPr>
        </p:nvSpPr>
        <p:spPr>
          <a:xfrm>
            <a:off x="2830195" y="2310130"/>
            <a:ext cx="1930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spcBef>
                <a:spcPct val="50000"/>
              </a:spcBef>
            </a:pPr>
            <a:r>
              <a:rPr lang="zh-CN" altLang="en-US" sz="2000" b="1" noProof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rPr>
              <a:t>诱导融合</a:t>
            </a:r>
            <a:endParaRPr lang="zh-CN" altLang="en-US" sz="2000" b="1" noProof="1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4525" y="1731645"/>
            <a:ext cx="1981835" cy="32258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B</a:t>
            </a:r>
            <a:r>
              <a:rPr lang="zh-CN" altLang="en-US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淋巴细胞（免疫）</a:t>
            </a:r>
            <a:endParaRPr lang="zh-CN" altLang="en-US" b="1"/>
          </a:p>
        </p:txBody>
      </p:sp>
      <p:sp>
        <p:nvSpPr>
          <p:cNvPr id="20" name="文本框 19"/>
          <p:cNvSpPr txBox="1"/>
          <p:nvPr/>
        </p:nvSpPr>
        <p:spPr>
          <a:xfrm>
            <a:off x="1831340" y="3719830"/>
            <a:ext cx="1944370" cy="31940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B3AE9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多种杂交瘤细胞</a:t>
            </a:r>
            <a:endParaRPr lang="zh-CN" altLang="en-US" b="1" kern="0" noProof="0" smtClean="0">
              <a:ln>
                <a:noFill/>
              </a:ln>
              <a:solidFill>
                <a:srgbClr val="0B3AE9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71525" y="795655"/>
            <a:ext cx="1821815" cy="62039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给小鼠注射特定的抗原蛋白</a:t>
            </a:r>
            <a:endParaRPr lang="zh-CN" altLang="en-US" b="1" kern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31820" y="799465"/>
            <a:ext cx="1496060" cy="55435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培养小鼠骨髓瘤细胞</a:t>
            </a:r>
            <a:endParaRPr lang="zh-CN" altLang="en-US" b="1" kern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274060" y="1705610"/>
            <a:ext cx="1626235" cy="32893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骨髓瘤细胞</a:t>
            </a:r>
            <a:endParaRPr lang="zh-CN" altLang="en-US" b="1" kern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072958" y="2773045"/>
            <a:ext cx="1473835" cy="36830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B3AE9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多种细胞</a:t>
            </a:r>
            <a:endParaRPr lang="zh-CN" altLang="en-US" b="1" kern="0" noProof="0" smtClean="0">
              <a:ln>
                <a:noFill/>
              </a:ln>
              <a:solidFill>
                <a:srgbClr val="0B3AE9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807210" y="4577080"/>
            <a:ext cx="1957070" cy="54737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B3AE9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能分泌所需抗体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B3AE9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smtClean="0">
                <a:ln>
                  <a:noFill/>
                </a:ln>
                <a:solidFill>
                  <a:srgbClr val="0B3AE9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rPr>
              <a:t>的杂交瘤细胞</a:t>
            </a:r>
            <a:endParaRPr lang="zh-CN" altLang="en-US" b="1" kern="0" noProof="0" smtClean="0">
              <a:ln>
                <a:noFill/>
              </a:ln>
              <a:solidFill>
                <a:srgbClr val="0B3AE9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826125" y="883285"/>
            <a:ext cx="63430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ym typeface="+mn-ea"/>
              </a:rPr>
              <a:t>【思考】</a:t>
            </a:r>
            <a:r>
              <a:rPr lang="zh-CN" altLang="en-US" sz="2000">
                <a:solidFill>
                  <a:schemeClr val="tx1"/>
                </a:solidFill>
              </a:rPr>
              <a:t>诱导融合后，培养液中存在哪些细胞类型？</a:t>
            </a:r>
            <a:endParaRPr lang="zh-CN" altLang="en-US" sz="2000">
              <a:solidFill>
                <a:schemeClr val="tx1"/>
              </a:solidFill>
            </a:endParaRPr>
          </a:p>
          <a:p>
            <a:r>
              <a:rPr lang="zh-CN" altLang="en-US" sz="2000">
                <a:solidFill>
                  <a:schemeClr val="tx1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       </a:t>
            </a:r>
            <a:r>
              <a:rPr lang="zh-CN" altLang="en-US" sz="2000">
                <a:solidFill>
                  <a:schemeClr val="tx1"/>
                </a:solidFill>
              </a:rPr>
              <a:t>（只考虑两两融合）</a:t>
            </a:r>
            <a:endParaRPr lang="zh-CN" altLang="en-US" sz="2000">
              <a:solidFill>
                <a:schemeClr val="tx1"/>
              </a:solidFill>
            </a:endParaRPr>
          </a:p>
        </p:txBody>
      </p:sp>
      <p:pic>
        <p:nvPicPr>
          <p:cNvPr id="89" name="图片 88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60" y="483235"/>
            <a:ext cx="703580" cy="838200"/>
          </a:xfrm>
          <a:prstGeom prst="rect">
            <a:avLst/>
          </a:prstGeom>
        </p:spPr>
      </p:pic>
    </p:spTree>
    <p:custDataLst>
      <p:tags r:id="rId3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13"/>
          <p:cNvSpPr/>
          <p:nvPr>
            <p:custDataLst>
              <p:tags r:id="rId1"/>
            </p:custDataLst>
          </p:nvPr>
        </p:nvSpPr>
        <p:spPr>
          <a:xfrm>
            <a:off x="-10456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926465" y="219075"/>
            <a:ext cx="5737860" cy="460375"/>
          </a:xfrm>
          <a:prstGeom prst="rect">
            <a:avLst/>
          </a:prstGeom>
          <a:effectLst/>
        </p:spPr>
        <p:txBody>
          <a:bodyPr vert="horz" wrap="square">
            <a:spAutoFit/>
          </a:bodyPr>
          <a:p>
            <a:r>
              <a:rPr lang="zh-CN" altLang="en-US" sz="2400" b="1" u="sng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如何制备单克隆抗体？</a:t>
            </a:r>
            <a:endParaRPr lang="zh-CN" altLang="en-US" sz="2400" b="1" u="sng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6130" y="89535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【做实验】动物细胞的随机融合模拟实验如下：</a:t>
            </a:r>
            <a:endParaRPr lang="zh-CN" altLang="en-US" sz="2000">
              <a:sym typeface="+mn-ea"/>
            </a:endParaRPr>
          </a:p>
        </p:txBody>
      </p:sp>
      <p:pic>
        <p:nvPicPr>
          <p:cNvPr id="6" name="图片 5" descr="IMG_2360"/>
          <p:cNvPicPr>
            <a:picLocks noChangeAspect="1"/>
          </p:cNvPicPr>
          <p:nvPr/>
        </p:nvPicPr>
        <p:blipFill>
          <a:blip r:embed="rId3">
            <a:clrChange>
              <a:clrFrom>
                <a:srgbClr val="31302C">
                  <a:alpha val="100000"/>
                </a:srgbClr>
              </a:clrFrom>
              <a:clrTo>
                <a:srgbClr val="31302C">
                  <a:alpha val="100000"/>
                  <a:alpha val="0"/>
                </a:srgbClr>
              </a:clrTo>
            </a:clrChange>
          </a:blip>
          <a:srcRect l="33780" t="33248" r="34512" b="34619"/>
          <a:stretch>
            <a:fillRect/>
          </a:stretch>
        </p:blipFill>
        <p:spPr>
          <a:xfrm>
            <a:off x="5427980" y="1525270"/>
            <a:ext cx="990600" cy="952500"/>
          </a:xfrm>
          <a:prstGeom prst="ellipse">
            <a:avLst/>
          </a:prstGeom>
        </p:spPr>
      </p:pic>
      <p:pic>
        <p:nvPicPr>
          <p:cNvPr id="7" name="图片 6" descr="IMG_2360"/>
          <p:cNvPicPr>
            <a:picLocks noChangeAspect="1"/>
          </p:cNvPicPr>
          <p:nvPr/>
        </p:nvPicPr>
        <p:blipFill>
          <a:blip r:embed="rId3">
            <a:clrChange>
              <a:clrFrom>
                <a:srgbClr val="31302C">
                  <a:alpha val="100000"/>
                </a:srgbClr>
              </a:clrFrom>
              <a:clrTo>
                <a:srgbClr val="31302C">
                  <a:alpha val="100000"/>
                  <a:alpha val="0"/>
                </a:srgbClr>
              </a:clrTo>
            </a:clrChange>
          </a:blip>
          <a:srcRect l="10610" t="5398" r="59309" b="63753"/>
          <a:stretch>
            <a:fillRect/>
          </a:stretch>
        </p:blipFill>
        <p:spPr>
          <a:xfrm>
            <a:off x="3363595" y="1510030"/>
            <a:ext cx="939800" cy="914400"/>
          </a:xfrm>
          <a:prstGeom prst="ellipse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86480" y="1649730"/>
            <a:ext cx="431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FF00"/>
                </a:solidFill>
              </a:rPr>
              <a:t>B</a:t>
            </a:r>
            <a:endParaRPr lang="en-US" altLang="zh-CN" sz="3600" b="1">
              <a:solidFill>
                <a:srgbClr val="FFFF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91480" y="1690370"/>
            <a:ext cx="711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FF00"/>
                </a:solidFill>
              </a:rPr>
              <a:t> </a:t>
            </a:r>
            <a:r>
              <a:rPr lang="zh-CN" altLang="en-US" sz="3200" b="1">
                <a:solidFill>
                  <a:srgbClr val="FFFF00"/>
                </a:solidFill>
              </a:rPr>
              <a:t>瘤</a:t>
            </a:r>
            <a:endParaRPr lang="zh-CN" altLang="en-US" sz="3200" b="1">
              <a:solidFill>
                <a:srgbClr val="FFFF00"/>
              </a:solidFill>
            </a:endParaRPr>
          </a:p>
        </p:txBody>
      </p:sp>
      <p:sp>
        <p:nvSpPr>
          <p:cNvPr id="13" name="加号 12"/>
          <p:cNvSpPr/>
          <p:nvPr/>
        </p:nvSpPr>
        <p:spPr>
          <a:xfrm>
            <a:off x="4570730" y="1703070"/>
            <a:ext cx="546100" cy="5588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左大括号 13"/>
          <p:cNvSpPr/>
          <p:nvPr/>
        </p:nvSpPr>
        <p:spPr>
          <a:xfrm rot="5400000">
            <a:off x="4608195" y="-394335"/>
            <a:ext cx="521335" cy="6412865"/>
          </a:xfrm>
          <a:prstGeom prst="leftBrace">
            <a:avLst>
              <a:gd name="adj1" fmla="val 114859"/>
              <a:gd name="adj2" fmla="val 50000"/>
            </a:avLst>
          </a:prstGeom>
          <a:ln w="31750" cap="rnd">
            <a:solidFill>
              <a:prstClr val="black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 descr="IMG_2360"/>
          <p:cNvPicPr>
            <a:picLocks noChangeAspect="1"/>
          </p:cNvPicPr>
          <p:nvPr/>
        </p:nvPicPr>
        <p:blipFill>
          <a:blip r:embed="rId3">
            <a:clrChange>
              <a:clrFrom>
                <a:srgbClr val="31302C">
                  <a:alpha val="100000"/>
                </a:srgbClr>
              </a:clrFrom>
              <a:clrTo>
                <a:srgbClr val="31302C">
                  <a:alpha val="100000"/>
                  <a:alpha val="0"/>
                </a:srgbClr>
              </a:clrTo>
            </a:clrChange>
          </a:blip>
          <a:srcRect l="10610" t="5398" r="59309" b="63753"/>
          <a:stretch>
            <a:fillRect/>
          </a:stretch>
        </p:blipFill>
        <p:spPr>
          <a:xfrm>
            <a:off x="1217930" y="3187700"/>
            <a:ext cx="939800" cy="914400"/>
          </a:xfrm>
          <a:prstGeom prst="ellipse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5212080" y="3218815"/>
            <a:ext cx="1218565" cy="952500"/>
            <a:chOff x="7288" y="5449"/>
            <a:chExt cx="1919" cy="1500"/>
          </a:xfrm>
        </p:grpSpPr>
        <p:pic>
          <p:nvPicPr>
            <p:cNvPr id="18" name="图片 17" descr="IMG_236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31302C">
                    <a:alpha val="100000"/>
                  </a:srgbClr>
                </a:clrFrom>
                <a:clrTo>
                  <a:srgbClr val="31302C">
                    <a:alpha val="100000"/>
                    <a:alpha val="0"/>
                  </a:srgbClr>
                </a:clrTo>
              </a:clrChange>
            </a:blip>
            <a:srcRect l="42500" t="33676" r="35325" b="34191"/>
            <a:stretch>
              <a:fillRect/>
            </a:stretch>
          </p:blipFill>
          <p:spPr>
            <a:xfrm>
              <a:off x="8117" y="5449"/>
              <a:ext cx="1091" cy="1500"/>
            </a:xfrm>
            <a:prstGeom prst="ellipse">
              <a:avLst/>
            </a:prstGeom>
          </p:spPr>
        </p:pic>
        <p:pic>
          <p:nvPicPr>
            <p:cNvPr id="20" name="图片 19" descr="IMG_236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31302C">
                    <a:alpha val="100000"/>
                  </a:srgbClr>
                </a:clrFrom>
                <a:clrTo>
                  <a:srgbClr val="31302C">
                    <a:alpha val="100000"/>
                    <a:alpha val="0"/>
                  </a:srgbClr>
                </a:clrTo>
              </a:clrChange>
            </a:blip>
            <a:srcRect l="33780" t="33248" r="44492" b="34619"/>
            <a:stretch>
              <a:fillRect/>
            </a:stretch>
          </p:blipFill>
          <p:spPr>
            <a:xfrm>
              <a:off x="7288" y="5449"/>
              <a:ext cx="1069" cy="1500"/>
            </a:xfrm>
            <a:prstGeom prst="ellipse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3664585" y="3218815"/>
            <a:ext cx="1260475" cy="937260"/>
            <a:chOff x="4851" y="5449"/>
            <a:chExt cx="1985" cy="1476"/>
          </a:xfrm>
        </p:grpSpPr>
        <p:pic>
          <p:nvPicPr>
            <p:cNvPr id="17" name="图片 16" descr="IMG_236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31302C">
                    <a:alpha val="100000"/>
                  </a:srgbClr>
                </a:clrFrom>
                <a:clrTo>
                  <a:srgbClr val="31302C">
                    <a:alpha val="100000"/>
                    <a:alpha val="0"/>
                  </a:srgbClr>
                </a:clrTo>
              </a:clrChange>
            </a:blip>
            <a:srcRect l="22216" t="5398" r="59309" b="63753"/>
            <a:stretch>
              <a:fillRect/>
            </a:stretch>
          </p:blipFill>
          <p:spPr>
            <a:xfrm>
              <a:off x="5748" y="5449"/>
              <a:ext cx="1088" cy="1470"/>
            </a:xfrm>
            <a:prstGeom prst="ellipse">
              <a:avLst/>
            </a:prstGeom>
          </p:spPr>
        </p:pic>
        <p:pic>
          <p:nvPicPr>
            <p:cNvPr id="21" name="图片 20" descr="IMG_236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31302C">
                    <a:alpha val="100000"/>
                  </a:srgbClr>
                </a:clrFrom>
                <a:clrTo>
                  <a:srgbClr val="31302C">
                    <a:alpha val="100000"/>
                    <a:alpha val="0"/>
                  </a:srgbClr>
                </a:clrTo>
              </a:clrChange>
            </a:blip>
            <a:srcRect l="10610" t="5398" r="69695" b="63753"/>
            <a:stretch>
              <a:fillRect/>
            </a:stretch>
          </p:blipFill>
          <p:spPr>
            <a:xfrm>
              <a:off x="4851" y="5449"/>
              <a:ext cx="1049" cy="1476"/>
            </a:xfrm>
            <a:prstGeom prst="ellipse">
              <a:avLst/>
            </a:prstGeom>
          </p:spPr>
        </p:pic>
      </p:grpSp>
      <p:pic>
        <p:nvPicPr>
          <p:cNvPr id="22" name="图片 21" descr="IMG_2360"/>
          <p:cNvPicPr>
            <a:picLocks noChangeAspect="1"/>
          </p:cNvPicPr>
          <p:nvPr/>
        </p:nvPicPr>
        <p:blipFill>
          <a:blip r:embed="rId3">
            <a:clrChange>
              <a:clrFrom>
                <a:srgbClr val="31302C">
                  <a:alpha val="100000"/>
                </a:srgbClr>
              </a:clrFrom>
              <a:clrTo>
                <a:srgbClr val="31302C">
                  <a:alpha val="100000"/>
                  <a:alpha val="0"/>
                </a:srgbClr>
              </a:clrTo>
            </a:clrChange>
          </a:blip>
          <a:srcRect l="33780" t="33248" r="34512" b="34619"/>
          <a:stretch>
            <a:fillRect/>
          </a:stretch>
        </p:blipFill>
        <p:spPr>
          <a:xfrm>
            <a:off x="2411095" y="3199765"/>
            <a:ext cx="990600" cy="952500"/>
          </a:xfrm>
          <a:prstGeom prst="ellipse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6951980" y="3199765"/>
            <a:ext cx="1275715" cy="952500"/>
            <a:chOff x="10028" y="5419"/>
            <a:chExt cx="2009" cy="1500"/>
          </a:xfrm>
        </p:grpSpPr>
        <p:pic>
          <p:nvPicPr>
            <p:cNvPr id="23" name="图片 22" descr="IMG_236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31302C">
                    <a:alpha val="100000"/>
                  </a:srgbClr>
                </a:clrFrom>
                <a:clrTo>
                  <a:srgbClr val="31302C">
                    <a:alpha val="100000"/>
                    <a:alpha val="0"/>
                  </a:srgbClr>
                </a:clrTo>
              </a:clrChange>
            </a:blip>
            <a:srcRect l="10610" t="5398" r="69695" b="63753"/>
            <a:stretch>
              <a:fillRect/>
            </a:stretch>
          </p:blipFill>
          <p:spPr>
            <a:xfrm>
              <a:off x="10028" y="5419"/>
              <a:ext cx="1024" cy="1440"/>
            </a:xfrm>
            <a:prstGeom prst="ellipse">
              <a:avLst/>
            </a:prstGeom>
          </p:spPr>
        </p:pic>
        <p:pic>
          <p:nvPicPr>
            <p:cNvPr id="24" name="图片 23" descr="IMG_236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31302C">
                    <a:alpha val="100000"/>
                  </a:srgbClr>
                </a:clrFrom>
                <a:clrTo>
                  <a:srgbClr val="31302C">
                    <a:alpha val="100000"/>
                    <a:alpha val="0"/>
                  </a:srgbClr>
                </a:clrTo>
              </a:clrChange>
            </a:blip>
            <a:srcRect l="42500" t="33676" r="35325" b="34191"/>
            <a:stretch>
              <a:fillRect/>
            </a:stretch>
          </p:blipFill>
          <p:spPr>
            <a:xfrm>
              <a:off x="10947" y="5419"/>
              <a:ext cx="1091" cy="1500"/>
            </a:xfrm>
            <a:prstGeom prst="ellipse">
              <a:avLst/>
            </a:prstGeom>
          </p:spPr>
        </p:pic>
      </p:grpSp>
      <p:sp>
        <p:nvSpPr>
          <p:cNvPr id="25" name="左大括号 24"/>
          <p:cNvSpPr/>
          <p:nvPr/>
        </p:nvSpPr>
        <p:spPr>
          <a:xfrm rot="5400000">
            <a:off x="7330440" y="2065655"/>
            <a:ext cx="495300" cy="4922520"/>
          </a:xfrm>
          <a:prstGeom prst="leftBrace">
            <a:avLst>
              <a:gd name="adj1" fmla="val 114859"/>
              <a:gd name="adj2" fmla="val 50000"/>
            </a:avLst>
          </a:prstGeom>
          <a:ln w="31750" cap="rnd">
            <a:solidFill>
              <a:prstClr val="black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409065" y="3329305"/>
            <a:ext cx="431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FF00"/>
                </a:solidFill>
              </a:rPr>
              <a:t>B</a:t>
            </a:r>
            <a:endParaRPr lang="en-US" altLang="zh-CN" sz="3600" b="1">
              <a:solidFill>
                <a:srgbClr val="FFFF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794125" y="3413125"/>
            <a:ext cx="431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FF00"/>
                </a:solidFill>
              </a:rPr>
              <a:t>B</a:t>
            </a:r>
            <a:endParaRPr lang="en-US" altLang="zh-CN" sz="3200" b="1">
              <a:solidFill>
                <a:srgbClr val="FFFF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276725" y="3392805"/>
            <a:ext cx="431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FF00"/>
                </a:solidFill>
              </a:rPr>
              <a:t>B</a:t>
            </a:r>
            <a:endParaRPr lang="en-US" altLang="zh-CN" sz="3200" b="1">
              <a:solidFill>
                <a:srgbClr val="FFFF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081520" y="3380105"/>
            <a:ext cx="431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FF00"/>
                </a:solidFill>
              </a:rPr>
              <a:t>B</a:t>
            </a:r>
            <a:endParaRPr lang="en-US" altLang="zh-CN" sz="3200" b="1">
              <a:solidFill>
                <a:srgbClr val="FFFF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484755" y="3354705"/>
            <a:ext cx="711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FF00"/>
                </a:solidFill>
              </a:rPr>
              <a:t> </a:t>
            </a:r>
            <a:r>
              <a:rPr lang="zh-CN" altLang="en-US" sz="3200" b="1">
                <a:solidFill>
                  <a:srgbClr val="FFFF00"/>
                </a:solidFill>
              </a:rPr>
              <a:t>瘤</a:t>
            </a:r>
            <a:endParaRPr lang="zh-CN" altLang="en-US" sz="3200" b="1">
              <a:solidFill>
                <a:srgbClr val="FFFF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215255" y="3380105"/>
            <a:ext cx="711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FF00"/>
                </a:solidFill>
              </a:rPr>
              <a:t> </a:t>
            </a:r>
            <a:r>
              <a:rPr lang="zh-CN" altLang="en-US" sz="2800" b="1">
                <a:solidFill>
                  <a:srgbClr val="FFFF00"/>
                </a:solidFill>
              </a:rPr>
              <a:t>瘤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659755" y="3392805"/>
            <a:ext cx="711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FF00"/>
                </a:solidFill>
              </a:rPr>
              <a:t> </a:t>
            </a:r>
            <a:r>
              <a:rPr lang="zh-CN" altLang="en-US" sz="2800" b="1">
                <a:solidFill>
                  <a:srgbClr val="FFFF00"/>
                </a:solidFill>
              </a:rPr>
              <a:t>瘤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461250" y="3375025"/>
            <a:ext cx="711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FF00"/>
                </a:solidFill>
              </a:rPr>
              <a:t> </a:t>
            </a:r>
            <a:r>
              <a:rPr lang="zh-CN" altLang="en-US" sz="2800" b="1">
                <a:solidFill>
                  <a:srgbClr val="FFFF00"/>
                </a:solidFill>
              </a:rPr>
              <a:t>瘤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383405" y="4829810"/>
            <a:ext cx="1275715" cy="952500"/>
            <a:chOff x="6263" y="7606"/>
            <a:chExt cx="2009" cy="1500"/>
          </a:xfrm>
        </p:grpSpPr>
        <p:grpSp>
          <p:nvGrpSpPr>
            <p:cNvPr id="37" name="组合 36"/>
            <p:cNvGrpSpPr/>
            <p:nvPr/>
          </p:nvGrpSpPr>
          <p:grpSpPr>
            <a:xfrm>
              <a:off x="6263" y="7606"/>
              <a:ext cx="2009" cy="1500"/>
              <a:chOff x="10028" y="5419"/>
              <a:chExt cx="2009" cy="1500"/>
            </a:xfrm>
          </p:grpSpPr>
          <p:pic>
            <p:nvPicPr>
              <p:cNvPr id="38" name="图片 37" descr="IMG_236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31302C">
                      <a:alpha val="100000"/>
                    </a:srgbClr>
                  </a:clrFrom>
                  <a:clrTo>
                    <a:srgbClr val="31302C">
                      <a:alpha val="100000"/>
                      <a:alpha val="0"/>
                    </a:srgbClr>
                  </a:clrTo>
                </a:clrChange>
              </a:blip>
              <a:srcRect l="10610" t="5398" r="69695" b="63753"/>
              <a:stretch>
                <a:fillRect/>
              </a:stretch>
            </p:blipFill>
            <p:spPr>
              <a:xfrm>
                <a:off x="10028" y="5419"/>
                <a:ext cx="1024" cy="1440"/>
              </a:xfrm>
              <a:prstGeom prst="ellipse">
                <a:avLst/>
              </a:prstGeom>
            </p:spPr>
          </p:pic>
          <p:pic>
            <p:nvPicPr>
              <p:cNvPr id="39" name="图片 38" descr="IMG_236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31302C">
                      <a:alpha val="100000"/>
                    </a:srgbClr>
                  </a:clrFrom>
                  <a:clrTo>
                    <a:srgbClr val="31302C">
                      <a:alpha val="100000"/>
                      <a:alpha val="0"/>
                    </a:srgbClr>
                  </a:clrTo>
                </a:clrChange>
              </a:blip>
              <a:srcRect l="42500" t="33676" r="35325" b="34191"/>
              <a:stretch>
                <a:fillRect/>
              </a:stretch>
            </p:blipFill>
            <p:spPr>
              <a:xfrm>
                <a:off x="10947" y="5419"/>
                <a:ext cx="1091" cy="1500"/>
              </a:xfrm>
              <a:prstGeom prst="ellipse">
                <a:avLst/>
              </a:prstGeom>
            </p:spPr>
          </p:pic>
        </p:grpSp>
        <p:sp>
          <p:nvSpPr>
            <p:cNvPr id="40" name="文本框 39"/>
            <p:cNvSpPr txBox="1"/>
            <p:nvPr/>
          </p:nvSpPr>
          <p:spPr>
            <a:xfrm>
              <a:off x="6343" y="7890"/>
              <a:ext cx="13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solidFill>
                    <a:srgbClr val="FFFF00"/>
                  </a:solidFill>
                </a:rPr>
                <a:t>B</a:t>
              </a:r>
              <a:r>
                <a:rPr lang="en-US" altLang="zh-CN" sz="3200" b="1" baseline="-25000">
                  <a:solidFill>
                    <a:srgbClr val="FFFF00"/>
                  </a:solidFill>
                </a:rPr>
                <a:t>1</a:t>
              </a:r>
              <a:endParaRPr lang="en-US" altLang="zh-CN" sz="3200" b="1" baseline="-25000">
                <a:solidFill>
                  <a:srgbClr val="FFFF00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065" y="7882"/>
              <a:ext cx="11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FF00"/>
                  </a:solidFill>
                </a:rPr>
                <a:t> </a:t>
              </a:r>
              <a:r>
                <a:rPr lang="zh-CN" altLang="en-US" sz="2800" b="1">
                  <a:solidFill>
                    <a:srgbClr val="FFFF00"/>
                  </a:solidFill>
                </a:rPr>
                <a:t>瘤</a:t>
              </a:r>
              <a:endParaRPr lang="zh-CN" altLang="en-US" sz="2800" b="1">
                <a:solidFill>
                  <a:srgbClr val="FFFF00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012815" y="4829810"/>
            <a:ext cx="1275715" cy="952500"/>
            <a:chOff x="6263" y="7606"/>
            <a:chExt cx="2009" cy="1500"/>
          </a:xfrm>
        </p:grpSpPr>
        <p:grpSp>
          <p:nvGrpSpPr>
            <p:cNvPr id="44" name="组合 43"/>
            <p:cNvGrpSpPr/>
            <p:nvPr/>
          </p:nvGrpSpPr>
          <p:grpSpPr>
            <a:xfrm>
              <a:off x="6263" y="7606"/>
              <a:ext cx="2009" cy="1500"/>
              <a:chOff x="10028" y="5419"/>
              <a:chExt cx="2009" cy="1500"/>
            </a:xfrm>
          </p:grpSpPr>
          <p:pic>
            <p:nvPicPr>
              <p:cNvPr id="45" name="图片 44" descr="IMG_236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31302C">
                      <a:alpha val="100000"/>
                    </a:srgbClr>
                  </a:clrFrom>
                  <a:clrTo>
                    <a:srgbClr val="31302C">
                      <a:alpha val="100000"/>
                      <a:alpha val="0"/>
                    </a:srgbClr>
                  </a:clrTo>
                </a:clrChange>
              </a:blip>
              <a:srcRect l="10610" t="5398" r="69695" b="63753"/>
              <a:stretch>
                <a:fillRect/>
              </a:stretch>
            </p:blipFill>
            <p:spPr>
              <a:xfrm>
                <a:off x="10028" y="5419"/>
                <a:ext cx="1024" cy="1440"/>
              </a:xfrm>
              <a:prstGeom prst="ellipse">
                <a:avLst/>
              </a:prstGeom>
            </p:spPr>
          </p:pic>
          <p:pic>
            <p:nvPicPr>
              <p:cNvPr id="46" name="图片 45" descr="IMG_236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31302C">
                      <a:alpha val="100000"/>
                    </a:srgbClr>
                  </a:clrFrom>
                  <a:clrTo>
                    <a:srgbClr val="31302C">
                      <a:alpha val="100000"/>
                      <a:alpha val="0"/>
                    </a:srgbClr>
                  </a:clrTo>
                </a:clrChange>
              </a:blip>
              <a:srcRect l="42500" t="33676" r="35325" b="34191"/>
              <a:stretch>
                <a:fillRect/>
              </a:stretch>
            </p:blipFill>
            <p:spPr>
              <a:xfrm>
                <a:off x="10947" y="5419"/>
                <a:ext cx="1091" cy="1500"/>
              </a:xfrm>
              <a:prstGeom prst="ellipse">
                <a:avLst/>
              </a:prstGeom>
            </p:spPr>
          </p:pic>
        </p:grpSp>
        <p:sp>
          <p:nvSpPr>
            <p:cNvPr id="47" name="文本框 46"/>
            <p:cNvSpPr txBox="1"/>
            <p:nvPr/>
          </p:nvSpPr>
          <p:spPr>
            <a:xfrm>
              <a:off x="6343" y="7890"/>
              <a:ext cx="13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solidFill>
                    <a:srgbClr val="FFFF00"/>
                  </a:solidFill>
                </a:rPr>
                <a:t>B</a:t>
              </a:r>
              <a:r>
                <a:rPr lang="en-US" altLang="zh-CN" sz="3200" b="1" baseline="-25000">
                  <a:solidFill>
                    <a:srgbClr val="FFFF00"/>
                  </a:solidFill>
                </a:rPr>
                <a:t>2</a:t>
              </a:r>
              <a:endParaRPr lang="en-US" altLang="zh-CN" sz="3200" b="1" baseline="-25000">
                <a:solidFill>
                  <a:srgbClr val="FFFF00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065" y="7882"/>
              <a:ext cx="11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FF00"/>
                  </a:solidFill>
                </a:rPr>
                <a:t> </a:t>
              </a:r>
              <a:r>
                <a:rPr lang="zh-CN" altLang="en-US" sz="2800" b="1">
                  <a:solidFill>
                    <a:srgbClr val="FFFF00"/>
                  </a:solidFill>
                </a:rPr>
                <a:t>瘤</a:t>
              </a:r>
              <a:endParaRPr lang="zh-CN" altLang="en-US" sz="2800" b="1">
                <a:solidFill>
                  <a:srgbClr val="FFFF00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90815" y="4829810"/>
            <a:ext cx="1275715" cy="952500"/>
            <a:chOff x="6263" y="7606"/>
            <a:chExt cx="2009" cy="1500"/>
          </a:xfrm>
        </p:grpSpPr>
        <p:grpSp>
          <p:nvGrpSpPr>
            <p:cNvPr id="50" name="组合 49"/>
            <p:cNvGrpSpPr/>
            <p:nvPr/>
          </p:nvGrpSpPr>
          <p:grpSpPr>
            <a:xfrm>
              <a:off x="6263" y="7606"/>
              <a:ext cx="2009" cy="1500"/>
              <a:chOff x="10028" y="5419"/>
              <a:chExt cx="2009" cy="1500"/>
            </a:xfrm>
          </p:grpSpPr>
          <p:pic>
            <p:nvPicPr>
              <p:cNvPr id="51" name="图片 50" descr="IMG_236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31302C">
                      <a:alpha val="100000"/>
                    </a:srgbClr>
                  </a:clrFrom>
                  <a:clrTo>
                    <a:srgbClr val="31302C">
                      <a:alpha val="100000"/>
                      <a:alpha val="0"/>
                    </a:srgbClr>
                  </a:clrTo>
                </a:clrChange>
              </a:blip>
              <a:srcRect l="10610" t="5398" r="69695" b="63753"/>
              <a:stretch>
                <a:fillRect/>
              </a:stretch>
            </p:blipFill>
            <p:spPr>
              <a:xfrm>
                <a:off x="10028" y="5419"/>
                <a:ext cx="1024" cy="1440"/>
              </a:xfrm>
              <a:prstGeom prst="ellipse">
                <a:avLst/>
              </a:prstGeom>
            </p:spPr>
          </p:pic>
          <p:pic>
            <p:nvPicPr>
              <p:cNvPr id="52" name="图片 51" descr="IMG_236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31302C">
                      <a:alpha val="100000"/>
                    </a:srgbClr>
                  </a:clrFrom>
                  <a:clrTo>
                    <a:srgbClr val="31302C">
                      <a:alpha val="100000"/>
                      <a:alpha val="0"/>
                    </a:srgbClr>
                  </a:clrTo>
                </a:clrChange>
              </a:blip>
              <a:srcRect l="42500" t="33676" r="35325" b="34191"/>
              <a:stretch>
                <a:fillRect/>
              </a:stretch>
            </p:blipFill>
            <p:spPr>
              <a:xfrm>
                <a:off x="10947" y="5419"/>
                <a:ext cx="1091" cy="1500"/>
              </a:xfrm>
              <a:prstGeom prst="ellipse">
                <a:avLst/>
              </a:prstGeom>
            </p:spPr>
          </p:pic>
        </p:grpSp>
        <p:sp>
          <p:nvSpPr>
            <p:cNvPr id="53" name="文本框 52"/>
            <p:cNvSpPr txBox="1"/>
            <p:nvPr/>
          </p:nvSpPr>
          <p:spPr>
            <a:xfrm>
              <a:off x="6343" y="7890"/>
              <a:ext cx="13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solidFill>
                    <a:srgbClr val="FFFF00"/>
                  </a:solidFill>
                </a:rPr>
                <a:t>B</a:t>
              </a:r>
              <a:r>
                <a:rPr lang="en-US" altLang="zh-CN" sz="3200" b="1" baseline="-25000">
                  <a:solidFill>
                    <a:srgbClr val="FFFF00"/>
                  </a:solidFill>
                </a:rPr>
                <a:t>3</a:t>
              </a:r>
              <a:endParaRPr lang="en-US" altLang="zh-CN" sz="3200" b="1" baseline="-25000">
                <a:solidFill>
                  <a:srgbClr val="FFFF00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065" y="7882"/>
              <a:ext cx="11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FF00"/>
                  </a:solidFill>
                </a:rPr>
                <a:t> </a:t>
              </a:r>
              <a:r>
                <a:rPr lang="zh-CN" altLang="en-US" sz="2800" b="1">
                  <a:solidFill>
                    <a:srgbClr val="FFFF00"/>
                  </a:solidFill>
                </a:rPr>
                <a:t>瘤</a:t>
              </a:r>
              <a:endParaRPr lang="zh-CN" altLang="en-US" sz="2800" b="1">
                <a:solidFill>
                  <a:srgbClr val="FFFF00"/>
                </a:solidFill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9319895" y="4747260"/>
            <a:ext cx="25787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……</a:t>
            </a:r>
            <a:endParaRPr lang="en-US" altLang="zh-CN" sz="4000"/>
          </a:p>
        </p:txBody>
      </p:sp>
      <p:grpSp>
        <p:nvGrpSpPr>
          <p:cNvPr id="60" name="组合 59"/>
          <p:cNvGrpSpPr/>
          <p:nvPr/>
        </p:nvGrpSpPr>
        <p:grpSpPr>
          <a:xfrm>
            <a:off x="6826885" y="3146425"/>
            <a:ext cx="3110865" cy="1006475"/>
            <a:chOff x="10751" y="4955"/>
            <a:chExt cx="4899" cy="1585"/>
          </a:xfrm>
        </p:grpSpPr>
        <p:sp>
          <p:nvSpPr>
            <p:cNvPr id="56" name="矩形 55"/>
            <p:cNvSpPr/>
            <p:nvPr/>
          </p:nvSpPr>
          <p:spPr>
            <a:xfrm>
              <a:off x="10751" y="4955"/>
              <a:ext cx="2576" cy="158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3307" y="5495"/>
              <a:ext cx="2343" cy="8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kern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Arial" panose="020B0604020202020204"/>
                  <a:sym typeface="+mn-ea"/>
                </a:rPr>
                <a:t>杂交瘤细胞</a:t>
              </a:r>
              <a:endParaRPr lang="zh-CN" altLang="en-US" b="1" kern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877945" y="4747260"/>
            <a:ext cx="2134870" cy="1654810"/>
            <a:chOff x="6107" y="7476"/>
            <a:chExt cx="3362" cy="2606"/>
          </a:xfrm>
        </p:grpSpPr>
        <p:sp>
          <p:nvSpPr>
            <p:cNvPr id="57" name="文本框 56"/>
            <p:cNvSpPr txBox="1"/>
            <p:nvPr/>
          </p:nvSpPr>
          <p:spPr>
            <a:xfrm>
              <a:off x="6107" y="9106"/>
              <a:ext cx="3362" cy="9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kern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Arial" panose="020B0604020202020204"/>
                  <a:sym typeface="+mn-ea"/>
                </a:rPr>
                <a:t>能分泌所需抗体</a:t>
              </a: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kern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Arial" panose="020B0604020202020204"/>
                  <a:sym typeface="+mn-ea"/>
                </a:rPr>
                <a:t>的杂交瘤细胞</a:t>
              </a:r>
              <a:endParaRPr lang="zh-CN" altLang="en-US" b="1" kern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701" y="7476"/>
              <a:ext cx="2336" cy="158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3" name="Picture 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0750" y="3211830"/>
            <a:ext cx="723900" cy="78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3" grpId="0" bldLvl="0" animBg="1"/>
      <p:bldP spid="14" grpId="0" bldLvl="0" animBg="1"/>
      <p:bldP spid="25" grpId="0" bldLvl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13"/>
          <p:cNvSpPr/>
          <p:nvPr>
            <p:custDataLst>
              <p:tags r:id="rId1"/>
            </p:custDataLst>
          </p:nvPr>
        </p:nvSpPr>
        <p:spPr>
          <a:xfrm>
            <a:off x="-10456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83210" y="858520"/>
            <a:ext cx="11625580" cy="119888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0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400" b="1" kern="100" dirty="0" smtClean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【</a:t>
            </a:r>
            <a:r>
              <a:rPr lang="zh-CN" altLang="en-US" sz="2400" b="1" kern="100" dirty="0" smtClean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资料一</a:t>
            </a:r>
            <a:r>
              <a:rPr lang="en-US" altLang="zh-CN" sz="2400" b="1" kern="100" dirty="0" smtClean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】</a:t>
            </a:r>
            <a:r>
              <a:rPr lang="zh-CN" altLang="zh-CN" sz="2400" b="1" kern="100" dirty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动物细胞在体外培养时要进行DNA复制，如图正常细胞含</a:t>
            </a:r>
            <a:r>
              <a:rPr lang="zh-CN" altLang="zh-CN" sz="2400" b="1" kern="100" dirty="0" smtClean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有</a:t>
            </a:r>
            <a:r>
              <a:rPr lang="en-US" altLang="zh-CN" sz="2400" b="1" kern="1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D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途径</a:t>
            </a:r>
            <a:r>
              <a:rPr lang="zh-CN" altLang="en-US" sz="2400" b="1" kern="100" dirty="0" smtClean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和</a:t>
            </a:r>
            <a:r>
              <a:rPr lang="en-US" altLang="zh-CN" sz="2400" b="1" kern="1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S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途径</a:t>
            </a:r>
            <a:r>
              <a:rPr lang="zh-CN" altLang="en-US" sz="2400" b="1" kern="100" dirty="0" smtClean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两种合成方式</a:t>
            </a:r>
            <a:r>
              <a:rPr lang="zh-CN" altLang="zh-CN" sz="2400" b="1" kern="100" dirty="0" smtClean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。</a:t>
            </a:r>
            <a:r>
              <a:rPr lang="zh-CN" altLang="zh-CN" sz="2400" b="1" kern="100" dirty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骨髓瘤细胞中缺乏</a:t>
            </a:r>
            <a:r>
              <a:rPr lang="zh-CN" altLang="zh-CN" sz="2400" b="1" kern="100" dirty="0" smtClean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转化酶</a:t>
            </a:r>
            <a:r>
              <a:rPr lang="zh-CN" altLang="en-US" sz="2400" b="1" kern="100" dirty="0" smtClean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，仅含有</a:t>
            </a:r>
            <a:r>
              <a:rPr lang="en-US" altLang="zh-CN" sz="2400" b="1" kern="1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D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途径</a:t>
            </a:r>
            <a:r>
              <a:rPr lang="zh-CN" altLang="zh-CN" sz="2400" b="1" kern="100" dirty="0" smtClean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。</a:t>
            </a:r>
            <a:r>
              <a:rPr lang="zh-CN" altLang="zh-CN" sz="2400" b="1" kern="100" dirty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物质</a:t>
            </a:r>
            <a:r>
              <a:rPr lang="en-US" altLang="zh-CN" sz="2400" b="1" kern="100" dirty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A</a:t>
            </a:r>
            <a:r>
              <a:rPr lang="zh-CN" altLang="en-US" sz="2400" b="1" kern="100" dirty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（氨基蝶呤）</a:t>
            </a:r>
            <a:r>
              <a:rPr lang="zh-CN" altLang="zh-CN" sz="2400" b="1" kern="100" dirty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可以阻断</a:t>
            </a:r>
            <a:r>
              <a:rPr lang="en-US" altLang="zh-CN" sz="2400" b="1" kern="1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D途径</a:t>
            </a:r>
            <a:r>
              <a:rPr lang="zh-CN" altLang="zh-CN" sz="2400" b="1" kern="100" dirty="0" smtClean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。请设计实验方案，筛选出杂交瘤细胞。</a:t>
            </a:r>
            <a:endParaRPr lang="zh-CN" altLang="zh-CN" sz="1000" b="1" kern="100" dirty="0">
              <a:effectLst/>
              <a:latin typeface="楷体" panose="02010609060101010101" charset="-122"/>
              <a:ea typeface="楷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926465" y="219075"/>
            <a:ext cx="5737860" cy="460375"/>
          </a:xfrm>
          <a:prstGeom prst="rect">
            <a:avLst/>
          </a:prstGeom>
          <a:effectLst/>
        </p:spPr>
        <p:txBody>
          <a:bodyPr vert="horz" wrap="square">
            <a:spAutoFit/>
          </a:bodyPr>
          <a:p>
            <a:r>
              <a:rPr lang="zh-CN" altLang="en-US" sz="2400" b="1" u="sng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如何制备单克隆抗体？</a:t>
            </a:r>
            <a:endParaRPr lang="zh-CN" altLang="en-US" sz="2400" b="1" u="sng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5842" name="Text Box 3"/>
          <p:cNvSpPr txBox="1"/>
          <p:nvPr/>
        </p:nvSpPr>
        <p:spPr>
          <a:xfrm>
            <a:off x="1664970" y="2407528"/>
            <a:ext cx="2159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B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淋巴细胞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843" name="Line 4"/>
          <p:cNvSpPr/>
          <p:nvPr/>
        </p:nvSpPr>
        <p:spPr>
          <a:xfrm>
            <a:off x="3463608" y="3385428"/>
            <a:ext cx="6477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5844" name="Text Box 5"/>
          <p:cNvSpPr txBox="1"/>
          <p:nvPr/>
        </p:nvSpPr>
        <p:spPr>
          <a:xfrm>
            <a:off x="3968433" y="2407528"/>
            <a:ext cx="25209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D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途径、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S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途径</a:t>
            </a:r>
            <a:endParaRPr lang="zh-CN" altLang="en-US" sz="2400" b="1" dirty="0" smtClean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845" name="Text Box 6"/>
          <p:cNvSpPr txBox="1"/>
          <p:nvPr/>
        </p:nvSpPr>
        <p:spPr>
          <a:xfrm>
            <a:off x="7043420" y="2407528"/>
            <a:ext cx="17494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骨髓瘤细胞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846" name="Line 7"/>
          <p:cNvSpPr/>
          <p:nvPr/>
        </p:nvSpPr>
        <p:spPr>
          <a:xfrm>
            <a:off x="8792845" y="2623428"/>
            <a:ext cx="693738" cy="1587"/>
          </a:xfrm>
          <a:prstGeom prst="line">
            <a:avLst/>
          </a:prstGeom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5847" name="Text Box 8"/>
          <p:cNvSpPr txBox="1"/>
          <p:nvPr/>
        </p:nvSpPr>
        <p:spPr>
          <a:xfrm>
            <a:off x="9369108" y="2407528"/>
            <a:ext cx="11525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D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途径</a:t>
            </a:r>
            <a:endParaRPr lang="zh-CN" altLang="en-US" sz="2400" b="1" dirty="0" smtClean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848" name="Text Box 9"/>
          <p:cNvSpPr txBox="1"/>
          <p:nvPr/>
        </p:nvSpPr>
        <p:spPr>
          <a:xfrm>
            <a:off x="1591945" y="3169528"/>
            <a:ext cx="1873250" cy="460375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n>
                  <a:noFill/>
                </a:ln>
                <a:latin typeface="楷体" panose="02010609060101010101" charset="-122"/>
                <a:ea typeface="楷体" panose="02010609060101010101" charset="-122"/>
              </a:rPr>
              <a:t>Ｂ，Ｂ－Ｂ</a:t>
            </a:r>
            <a:endParaRPr lang="zh-CN" altLang="en-US" sz="2400" b="1" dirty="0">
              <a:ln>
                <a:noFill/>
              </a:ln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849" name="Line 10"/>
          <p:cNvSpPr/>
          <p:nvPr/>
        </p:nvSpPr>
        <p:spPr>
          <a:xfrm>
            <a:off x="3320733" y="2623428"/>
            <a:ext cx="647700" cy="0"/>
          </a:xfrm>
          <a:prstGeom prst="line">
            <a:avLst/>
          </a:prstGeom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5850" name="Text Box 11"/>
          <p:cNvSpPr txBox="1"/>
          <p:nvPr/>
        </p:nvSpPr>
        <p:spPr>
          <a:xfrm>
            <a:off x="4039870" y="3144128"/>
            <a:ext cx="244951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D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途径、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S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途径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851" name="Line 12"/>
          <p:cNvSpPr/>
          <p:nvPr/>
        </p:nvSpPr>
        <p:spPr>
          <a:xfrm>
            <a:off x="6560820" y="3410828"/>
            <a:ext cx="936625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2781" name="Text Box 13"/>
          <p:cNvSpPr txBox="1"/>
          <p:nvPr/>
        </p:nvSpPr>
        <p:spPr>
          <a:xfrm>
            <a:off x="7496175" y="3256280"/>
            <a:ext cx="40817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能合成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DNA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，但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不能增殖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853" name="Line 14"/>
          <p:cNvSpPr/>
          <p:nvPr/>
        </p:nvSpPr>
        <p:spPr>
          <a:xfrm>
            <a:off x="3428683" y="4352215"/>
            <a:ext cx="6477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5854" name="Text Box 15"/>
          <p:cNvSpPr txBox="1"/>
          <p:nvPr/>
        </p:nvSpPr>
        <p:spPr>
          <a:xfrm>
            <a:off x="1557020" y="4136315"/>
            <a:ext cx="1871663" cy="460375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 smtClean="0">
                <a:ln>
                  <a:noFill/>
                </a:ln>
                <a:latin typeface="楷体" panose="02010609060101010101" charset="-122"/>
                <a:ea typeface="楷体" panose="02010609060101010101" charset="-122"/>
              </a:rPr>
              <a:t>瘤，瘤－瘤</a:t>
            </a:r>
            <a:endParaRPr lang="zh-CN" altLang="en-US" sz="2400" b="1" dirty="0" smtClean="0">
              <a:ln>
                <a:noFill/>
              </a:ln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855" name="Text Box 16"/>
          <p:cNvSpPr txBox="1"/>
          <p:nvPr/>
        </p:nvSpPr>
        <p:spPr>
          <a:xfrm>
            <a:off x="4004945" y="4110915"/>
            <a:ext cx="244951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D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途径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856" name="Line 17"/>
          <p:cNvSpPr/>
          <p:nvPr/>
        </p:nvSpPr>
        <p:spPr>
          <a:xfrm>
            <a:off x="6525895" y="4377615"/>
            <a:ext cx="936625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2786" name="Text Box 18"/>
          <p:cNvSpPr txBox="1"/>
          <p:nvPr/>
        </p:nvSpPr>
        <p:spPr>
          <a:xfrm>
            <a:off x="7496175" y="4156710"/>
            <a:ext cx="37763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不能合成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DNA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不能增殖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858" name="Line 19"/>
          <p:cNvSpPr/>
          <p:nvPr/>
        </p:nvSpPr>
        <p:spPr>
          <a:xfrm>
            <a:off x="3428683" y="5230103"/>
            <a:ext cx="6477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5859" name="Text Box 20"/>
          <p:cNvSpPr txBox="1"/>
          <p:nvPr/>
        </p:nvSpPr>
        <p:spPr>
          <a:xfrm>
            <a:off x="1607820" y="5014203"/>
            <a:ext cx="1871663" cy="460375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n>
                  <a:noFill/>
                </a:ln>
                <a:latin typeface="楷体" panose="02010609060101010101" charset="-122"/>
                <a:ea typeface="楷体" panose="02010609060101010101" charset="-122"/>
              </a:rPr>
              <a:t>Ｂ</a:t>
            </a:r>
            <a:r>
              <a:rPr lang="zh-CN" altLang="en-US" sz="2400" b="1" dirty="0" smtClean="0">
                <a:ln>
                  <a:noFill/>
                </a:ln>
                <a:latin typeface="楷体" panose="02010609060101010101" charset="-122"/>
                <a:ea typeface="楷体" panose="02010609060101010101" charset="-122"/>
              </a:rPr>
              <a:t>－瘤</a:t>
            </a:r>
            <a:endParaRPr lang="zh-CN" altLang="en-US" sz="2400" b="1" dirty="0" smtClean="0">
              <a:ln>
                <a:noFill/>
              </a:ln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860" name="Text Box 21"/>
          <p:cNvSpPr txBox="1"/>
          <p:nvPr/>
        </p:nvSpPr>
        <p:spPr>
          <a:xfrm>
            <a:off x="4004945" y="4988803"/>
            <a:ext cx="244951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D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途径、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S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途径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861" name="Line 22"/>
          <p:cNvSpPr/>
          <p:nvPr/>
        </p:nvSpPr>
        <p:spPr>
          <a:xfrm>
            <a:off x="6525895" y="5255503"/>
            <a:ext cx="936625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2791" name="Text Box 23"/>
          <p:cNvSpPr txBox="1"/>
          <p:nvPr/>
        </p:nvSpPr>
        <p:spPr>
          <a:xfrm>
            <a:off x="7496175" y="5034915"/>
            <a:ext cx="36118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能合成DNA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能大量增殖</a:t>
            </a:r>
            <a:endParaRPr lang="zh-CN" altLang="en-US" sz="24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863" name="Line 24"/>
          <p:cNvSpPr/>
          <p:nvPr/>
        </p:nvSpPr>
        <p:spPr>
          <a:xfrm>
            <a:off x="1557020" y="2288465"/>
            <a:ext cx="91440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64" name="Line 25"/>
          <p:cNvSpPr/>
          <p:nvPr/>
        </p:nvSpPr>
        <p:spPr>
          <a:xfrm>
            <a:off x="1557020" y="2936165"/>
            <a:ext cx="91440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65" name="Line 26"/>
          <p:cNvSpPr/>
          <p:nvPr/>
        </p:nvSpPr>
        <p:spPr>
          <a:xfrm>
            <a:off x="1557020" y="3944228"/>
            <a:ext cx="9144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66" name="Line 27"/>
          <p:cNvSpPr/>
          <p:nvPr/>
        </p:nvSpPr>
        <p:spPr>
          <a:xfrm>
            <a:off x="1557020" y="4880853"/>
            <a:ext cx="9144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96" name="Line 28"/>
          <p:cNvSpPr/>
          <p:nvPr/>
        </p:nvSpPr>
        <p:spPr>
          <a:xfrm flipH="1">
            <a:off x="4184333" y="3080628"/>
            <a:ext cx="936625" cy="647700"/>
          </a:xfrm>
          <a:prstGeom prst="line">
            <a:avLst/>
          </a:prstGeom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97" name="Line 29"/>
          <p:cNvSpPr/>
          <p:nvPr/>
        </p:nvSpPr>
        <p:spPr>
          <a:xfrm flipH="1">
            <a:off x="4184333" y="4017253"/>
            <a:ext cx="936625" cy="647700"/>
          </a:xfrm>
          <a:prstGeom prst="line">
            <a:avLst/>
          </a:prstGeom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98" name="Line 30"/>
          <p:cNvSpPr/>
          <p:nvPr/>
        </p:nvSpPr>
        <p:spPr>
          <a:xfrm flipH="1">
            <a:off x="4111625" y="4880853"/>
            <a:ext cx="936625" cy="647700"/>
          </a:xfrm>
          <a:prstGeom prst="line">
            <a:avLst/>
          </a:prstGeom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Line 24"/>
          <p:cNvSpPr/>
          <p:nvPr/>
        </p:nvSpPr>
        <p:spPr>
          <a:xfrm>
            <a:off x="1557020" y="5692065"/>
            <a:ext cx="91440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文本框 4"/>
          <p:cNvSpPr txBox="1"/>
          <p:nvPr/>
        </p:nvSpPr>
        <p:spPr>
          <a:xfrm>
            <a:off x="849630" y="6020435"/>
            <a:ext cx="106914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在培养基中加入氨基蝶呤制成选择培养基（</a:t>
            </a:r>
            <a:r>
              <a:rPr lang="en-US" altLang="zh-CN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HAT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），将诱导融合后的细胞接种在该培养基中，能存活并大量增殖的便是杂交瘤细胞。</a:t>
            </a:r>
            <a:endParaRPr lang="zh-CN" altLang="en-US" sz="24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98930" y="5022850"/>
            <a:ext cx="1244600" cy="508000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842" grpId="0"/>
      <p:bldP spid="35844" grpId="0"/>
      <p:bldP spid="35845" grpId="0"/>
      <p:bldP spid="35847" grpId="0"/>
      <p:bldP spid="35848" grpId="0" bldLvl="0" animBg="1"/>
      <p:bldP spid="35850" grpId="0"/>
      <p:bldP spid="32781" grpId="0"/>
      <p:bldP spid="35854" grpId="0" bldLvl="0" animBg="1"/>
      <p:bldP spid="35855" grpId="0"/>
      <p:bldP spid="32786" grpId="0"/>
      <p:bldP spid="35859" grpId="0" bldLvl="0" animBg="1"/>
      <p:bldP spid="35860" grpId="0"/>
      <p:bldP spid="32791" grpId="0"/>
      <p:bldP spid="35850" grpId="1"/>
      <p:bldP spid="5" grpId="0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13"/>
          <p:cNvSpPr/>
          <p:nvPr>
            <p:custDataLst>
              <p:tags r:id="rId1"/>
            </p:custDataLst>
          </p:nvPr>
        </p:nvSpPr>
        <p:spPr>
          <a:xfrm>
            <a:off x="-10456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926465" y="219075"/>
            <a:ext cx="5737860" cy="460375"/>
          </a:xfrm>
          <a:prstGeom prst="rect">
            <a:avLst/>
          </a:prstGeom>
          <a:effectLst/>
        </p:spPr>
        <p:txBody>
          <a:bodyPr vert="horz" wrap="square">
            <a:spAutoFit/>
          </a:bodyPr>
          <a:p>
            <a:r>
              <a:rPr lang="zh-CN" altLang="en-US" sz="2400" b="1" u="sng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如何制备单克隆抗体？</a:t>
            </a:r>
            <a:endParaRPr lang="zh-CN" altLang="en-US" sz="2400" b="1" u="sng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 descr="IMG_2360"/>
          <p:cNvPicPr>
            <a:picLocks noChangeAspect="1"/>
          </p:cNvPicPr>
          <p:nvPr/>
        </p:nvPicPr>
        <p:blipFill>
          <a:blip r:embed="rId3">
            <a:clrChange>
              <a:clrFrom>
                <a:srgbClr val="31302C">
                  <a:alpha val="100000"/>
                </a:srgbClr>
              </a:clrFrom>
              <a:clrTo>
                <a:srgbClr val="31302C">
                  <a:alpha val="100000"/>
                  <a:alpha val="0"/>
                </a:srgbClr>
              </a:clrTo>
            </a:clrChange>
          </a:blip>
          <a:srcRect l="33780" t="33248" r="34512" b="34619"/>
          <a:stretch>
            <a:fillRect/>
          </a:stretch>
        </p:blipFill>
        <p:spPr>
          <a:xfrm>
            <a:off x="5427980" y="1245870"/>
            <a:ext cx="990600" cy="952500"/>
          </a:xfrm>
          <a:prstGeom prst="ellipse">
            <a:avLst/>
          </a:prstGeom>
        </p:spPr>
      </p:pic>
      <p:pic>
        <p:nvPicPr>
          <p:cNvPr id="7" name="图片 6" descr="IMG_2360"/>
          <p:cNvPicPr>
            <a:picLocks noChangeAspect="1"/>
          </p:cNvPicPr>
          <p:nvPr/>
        </p:nvPicPr>
        <p:blipFill>
          <a:blip r:embed="rId3">
            <a:clrChange>
              <a:clrFrom>
                <a:srgbClr val="31302C">
                  <a:alpha val="100000"/>
                </a:srgbClr>
              </a:clrFrom>
              <a:clrTo>
                <a:srgbClr val="31302C">
                  <a:alpha val="100000"/>
                  <a:alpha val="0"/>
                </a:srgbClr>
              </a:clrTo>
            </a:clrChange>
          </a:blip>
          <a:srcRect l="10610" t="5398" r="59309" b="63753"/>
          <a:stretch>
            <a:fillRect/>
          </a:stretch>
        </p:blipFill>
        <p:spPr>
          <a:xfrm>
            <a:off x="3363595" y="1230630"/>
            <a:ext cx="939800" cy="914400"/>
          </a:xfrm>
          <a:prstGeom prst="ellipse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86480" y="1370330"/>
            <a:ext cx="431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FF00"/>
                </a:solidFill>
              </a:rPr>
              <a:t>B</a:t>
            </a:r>
            <a:endParaRPr lang="en-US" altLang="zh-CN" sz="3600" b="1">
              <a:solidFill>
                <a:srgbClr val="FFFF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91480" y="1410970"/>
            <a:ext cx="711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FF00"/>
                </a:solidFill>
              </a:rPr>
              <a:t> </a:t>
            </a:r>
            <a:r>
              <a:rPr lang="zh-CN" altLang="en-US" sz="3200" b="1">
                <a:solidFill>
                  <a:srgbClr val="FFFF00"/>
                </a:solidFill>
              </a:rPr>
              <a:t>瘤</a:t>
            </a:r>
            <a:endParaRPr lang="zh-CN" altLang="en-US" sz="3200" b="1">
              <a:solidFill>
                <a:srgbClr val="FFFF00"/>
              </a:solidFill>
            </a:endParaRPr>
          </a:p>
        </p:txBody>
      </p:sp>
      <p:sp>
        <p:nvSpPr>
          <p:cNvPr id="13" name="加号 12"/>
          <p:cNvSpPr/>
          <p:nvPr/>
        </p:nvSpPr>
        <p:spPr>
          <a:xfrm>
            <a:off x="4570730" y="1423670"/>
            <a:ext cx="546100" cy="5588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左大括号 13"/>
          <p:cNvSpPr/>
          <p:nvPr/>
        </p:nvSpPr>
        <p:spPr>
          <a:xfrm rot="5400000">
            <a:off x="4608195" y="-673735"/>
            <a:ext cx="521335" cy="6412865"/>
          </a:xfrm>
          <a:prstGeom prst="leftBrace">
            <a:avLst>
              <a:gd name="adj1" fmla="val 114859"/>
              <a:gd name="adj2" fmla="val 50000"/>
            </a:avLst>
          </a:prstGeom>
          <a:ln w="31750" cap="rnd">
            <a:solidFill>
              <a:prstClr val="black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 descr="IMG_2360"/>
          <p:cNvPicPr>
            <a:picLocks noChangeAspect="1"/>
          </p:cNvPicPr>
          <p:nvPr/>
        </p:nvPicPr>
        <p:blipFill>
          <a:blip r:embed="rId3">
            <a:clrChange>
              <a:clrFrom>
                <a:srgbClr val="31302C">
                  <a:alpha val="100000"/>
                </a:srgbClr>
              </a:clrFrom>
              <a:clrTo>
                <a:srgbClr val="31302C">
                  <a:alpha val="100000"/>
                  <a:alpha val="0"/>
                </a:srgbClr>
              </a:clrTo>
            </a:clrChange>
          </a:blip>
          <a:srcRect l="10610" t="5398" r="59309" b="63753"/>
          <a:stretch>
            <a:fillRect/>
          </a:stretch>
        </p:blipFill>
        <p:spPr>
          <a:xfrm>
            <a:off x="1217930" y="2908300"/>
            <a:ext cx="939800" cy="914400"/>
          </a:xfrm>
          <a:prstGeom prst="ellipse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5212080" y="2939415"/>
            <a:ext cx="1218565" cy="952500"/>
            <a:chOff x="7288" y="5449"/>
            <a:chExt cx="1919" cy="1500"/>
          </a:xfrm>
        </p:grpSpPr>
        <p:pic>
          <p:nvPicPr>
            <p:cNvPr id="18" name="图片 17" descr="IMG_236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31302C">
                    <a:alpha val="100000"/>
                  </a:srgbClr>
                </a:clrFrom>
                <a:clrTo>
                  <a:srgbClr val="31302C">
                    <a:alpha val="100000"/>
                    <a:alpha val="0"/>
                  </a:srgbClr>
                </a:clrTo>
              </a:clrChange>
            </a:blip>
            <a:srcRect l="42500" t="33676" r="35325" b="34191"/>
            <a:stretch>
              <a:fillRect/>
            </a:stretch>
          </p:blipFill>
          <p:spPr>
            <a:xfrm>
              <a:off x="8117" y="5449"/>
              <a:ext cx="1091" cy="1500"/>
            </a:xfrm>
            <a:prstGeom prst="ellipse">
              <a:avLst/>
            </a:prstGeom>
          </p:spPr>
        </p:pic>
        <p:pic>
          <p:nvPicPr>
            <p:cNvPr id="20" name="图片 19" descr="IMG_236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31302C">
                    <a:alpha val="100000"/>
                  </a:srgbClr>
                </a:clrFrom>
                <a:clrTo>
                  <a:srgbClr val="31302C">
                    <a:alpha val="100000"/>
                    <a:alpha val="0"/>
                  </a:srgbClr>
                </a:clrTo>
              </a:clrChange>
            </a:blip>
            <a:srcRect l="33780" t="33248" r="44492" b="34619"/>
            <a:stretch>
              <a:fillRect/>
            </a:stretch>
          </p:blipFill>
          <p:spPr>
            <a:xfrm>
              <a:off x="7288" y="5449"/>
              <a:ext cx="1069" cy="1500"/>
            </a:xfrm>
            <a:prstGeom prst="ellipse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3664585" y="2939415"/>
            <a:ext cx="1260475" cy="937260"/>
            <a:chOff x="4851" y="5449"/>
            <a:chExt cx="1985" cy="1476"/>
          </a:xfrm>
        </p:grpSpPr>
        <p:pic>
          <p:nvPicPr>
            <p:cNvPr id="17" name="图片 16" descr="IMG_236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31302C">
                    <a:alpha val="100000"/>
                  </a:srgbClr>
                </a:clrFrom>
                <a:clrTo>
                  <a:srgbClr val="31302C">
                    <a:alpha val="100000"/>
                    <a:alpha val="0"/>
                  </a:srgbClr>
                </a:clrTo>
              </a:clrChange>
            </a:blip>
            <a:srcRect l="22216" t="5398" r="59309" b="63753"/>
            <a:stretch>
              <a:fillRect/>
            </a:stretch>
          </p:blipFill>
          <p:spPr>
            <a:xfrm>
              <a:off x="5748" y="5449"/>
              <a:ext cx="1088" cy="1470"/>
            </a:xfrm>
            <a:prstGeom prst="ellipse">
              <a:avLst/>
            </a:prstGeom>
          </p:spPr>
        </p:pic>
        <p:pic>
          <p:nvPicPr>
            <p:cNvPr id="21" name="图片 20" descr="IMG_236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31302C">
                    <a:alpha val="100000"/>
                  </a:srgbClr>
                </a:clrFrom>
                <a:clrTo>
                  <a:srgbClr val="31302C">
                    <a:alpha val="100000"/>
                    <a:alpha val="0"/>
                  </a:srgbClr>
                </a:clrTo>
              </a:clrChange>
            </a:blip>
            <a:srcRect l="10610" t="5398" r="69695" b="63753"/>
            <a:stretch>
              <a:fillRect/>
            </a:stretch>
          </p:blipFill>
          <p:spPr>
            <a:xfrm>
              <a:off x="4851" y="5449"/>
              <a:ext cx="1049" cy="1476"/>
            </a:xfrm>
            <a:prstGeom prst="ellipse">
              <a:avLst/>
            </a:prstGeom>
          </p:spPr>
        </p:pic>
      </p:grpSp>
      <p:pic>
        <p:nvPicPr>
          <p:cNvPr id="22" name="图片 21" descr="IMG_2360"/>
          <p:cNvPicPr>
            <a:picLocks noChangeAspect="1"/>
          </p:cNvPicPr>
          <p:nvPr/>
        </p:nvPicPr>
        <p:blipFill>
          <a:blip r:embed="rId3">
            <a:clrChange>
              <a:clrFrom>
                <a:srgbClr val="31302C">
                  <a:alpha val="100000"/>
                </a:srgbClr>
              </a:clrFrom>
              <a:clrTo>
                <a:srgbClr val="31302C">
                  <a:alpha val="100000"/>
                  <a:alpha val="0"/>
                </a:srgbClr>
              </a:clrTo>
            </a:clrChange>
          </a:blip>
          <a:srcRect l="33780" t="33248" r="34512" b="34619"/>
          <a:stretch>
            <a:fillRect/>
          </a:stretch>
        </p:blipFill>
        <p:spPr>
          <a:xfrm>
            <a:off x="2411095" y="2920365"/>
            <a:ext cx="990600" cy="952500"/>
          </a:xfrm>
          <a:prstGeom prst="ellipse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6951980" y="2920365"/>
            <a:ext cx="1275715" cy="952500"/>
            <a:chOff x="10028" y="5419"/>
            <a:chExt cx="2009" cy="1500"/>
          </a:xfrm>
        </p:grpSpPr>
        <p:pic>
          <p:nvPicPr>
            <p:cNvPr id="23" name="图片 22" descr="IMG_236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31302C">
                    <a:alpha val="100000"/>
                  </a:srgbClr>
                </a:clrFrom>
                <a:clrTo>
                  <a:srgbClr val="31302C">
                    <a:alpha val="100000"/>
                    <a:alpha val="0"/>
                  </a:srgbClr>
                </a:clrTo>
              </a:clrChange>
            </a:blip>
            <a:srcRect l="10610" t="5398" r="69695" b="63753"/>
            <a:stretch>
              <a:fillRect/>
            </a:stretch>
          </p:blipFill>
          <p:spPr>
            <a:xfrm>
              <a:off x="10028" y="5419"/>
              <a:ext cx="1024" cy="1440"/>
            </a:xfrm>
            <a:prstGeom prst="ellipse">
              <a:avLst/>
            </a:prstGeom>
          </p:spPr>
        </p:pic>
        <p:pic>
          <p:nvPicPr>
            <p:cNvPr id="24" name="图片 23" descr="IMG_236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31302C">
                    <a:alpha val="100000"/>
                  </a:srgbClr>
                </a:clrFrom>
                <a:clrTo>
                  <a:srgbClr val="31302C">
                    <a:alpha val="100000"/>
                    <a:alpha val="0"/>
                  </a:srgbClr>
                </a:clrTo>
              </a:clrChange>
            </a:blip>
            <a:srcRect l="42500" t="33676" r="35325" b="34191"/>
            <a:stretch>
              <a:fillRect/>
            </a:stretch>
          </p:blipFill>
          <p:spPr>
            <a:xfrm>
              <a:off x="10947" y="5419"/>
              <a:ext cx="1091" cy="1500"/>
            </a:xfrm>
            <a:prstGeom prst="ellipse">
              <a:avLst/>
            </a:prstGeom>
          </p:spPr>
        </p:pic>
      </p:grpSp>
      <p:sp>
        <p:nvSpPr>
          <p:cNvPr id="25" name="左大括号 24"/>
          <p:cNvSpPr/>
          <p:nvPr/>
        </p:nvSpPr>
        <p:spPr>
          <a:xfrm rot="5400000">
            <a:off x="7330440" y="1786255"/>
            <a:ext cx="495300" cy="4922520"/>
          </a:xfrm>
          <a:prstGeom prst="leftBrace">
            <a:avLst>
              <a:gd name="adj1" fmla="val 114859"/>
              <a:gd name="adj2" fmla="val 50000"/>
            </a:avLst>
          </a:prstGeom>
          <a:ln w="31750" cap="rnd">
            <a:solidFill>
              <a:prstClr val="black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409065" y="3049905"/>
            <a:ext cx="431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FF00"/>
                </a:solidFill>
              </a:rPr>
              <a:t>B</a:t>
            </a:r>
            <a:endParaRPr lang="en-US" altLang="zh-CN" sz="3600" b="1">
              <a:solidFill>
                <a:srgbClr val="FFFF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794125" y="3133725"/>
            <a:ext cx="431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FF00"/>
                </a:solidFill>
              </a:rPr>
              <a:t>B</a:t>
            </a:r>
            <a:endParaRPr lang="en-US" altLang="zh-CN" sz="3200" b="1">
              <a:solidFill>
                <a:srgbClr val="FFFF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276725" y="3113405"/>
            <a:ext cx="431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FF00"/>
                </a:solidFill>
              </a:rPr>
              <a:t>B</a:t>
            </a:r>
            <a:endParaRPr lang="en-US" altLang="zh-CN" sz="3200" b="1">
              <a:solidFill>
                <a:srgbClr val="FFFF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081520" y="3100705"/>
            <a:ext cx="431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FF00"/>
                </a:solidFill>
              </a:rPr>
              <a:t>B</a:t>
            </a:r>
            <a:endParaRPr lang="en-US" altLang="zh-CN" sz="3200" b="1">
              <a:solidFill>
                <a:srgbClr val="FFFF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484755" y="3075305"/>
            <a:ext cx="711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FF00"/>
                </a:solidFill>
              </a:rPr>
              <a:t> </a:t>
            </a:r>
            <a:r>
              <a:rPr lang="zh-CN" altLang="en-US" sz="3200" b="1">
                <a:solidFill>
                  <a:srgbClr val="FFFF00"/>
                </a:solidFill>
              </a:rPr>
              <a:t>瘤</a:t>
            </a:r>
            <a:endParaRPr lang="zh-CN" altLang="en-US" sz="3200" b="1">
              <a:solidFill>
                <a:srgbClr val="FFFF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215255" y="3100705"/>
            <a:ext cx="711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FF00"/>
                </a:solidFill>
              </a:rPr>
              <a:t> </a:t>
            </a:r>
            <a:r>
              <a:rPr lang="zh-CN" altLang="en-US" sz="2800" b="1">
                <a:solidFill>
                  <a:srgbClr val="FFFF00"/>
                </a:solidFill>
              </a:rPr>
              <a:t>瘤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659755" y="3113405"/>
            <a:ext cx="711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FF00"/>
                </a:solidFill>
              </a:rPr>
              <a:t> </a:t>
            </a:r>
            <a:r>
              <a:rPr lang="zh-CN" altLang="en-US" sz="2800" b="1">
                <a:solidFill>
                  <a:srgbClr val="FFFF00"/>
                </a:solidFill>
              </a:rPr>
              <a:t>瘤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461250" y="3095625"/>
            <a:ext cx="711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FF00"/>
                </a:solidFill>
              </a:rPr>
              <a:t> </a:t>
            </a:r>
            <a:r>
              <a:rPr lang="zh-CN" altLang="en-US" sz="2800" b="1">
                <a:solidFill>
                  <a:srgbClr val="FFFF00"/>
                </a:solidFill>
              </a:rPr>
              <a:t>瘤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383405" y="4550410"/>
            <a:ext cx="1275715" cy="952500"/>
            <a:chOff x="6263" y="7606"/>
            <a:chExt cx="2009" cy="1500"/>
          </a:xfrm>
        </p:grpSpPr>
        <p:grpSp>
          <p:nvGrpSpPr>
            <p:cNvPr id="37" name="组合 36"/>
            <p:cNvGrpSpPr/>
            <p:nvPr/>
          </p:nvGrpSpPr>
          <p:grpSpPr>
            <a:xfrm>
              <a:off x="6263" y="7606"/>
              <a:ext cx="2009" cy="1500"/>
              <a:chOff x="10028" y="5419"/>
              <a:chExt cx="2009" cy="1500"/>
            </a:xfrm>
          </p:grpSpPr>
          <p:pic>
            <p:nvPicPr>
              <p:cNvPr id="38" name="图片 37" descr="IMG_236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31302C">
                      <a:alpha val="100000"/>
                    </a:srgbClr>
                  </a:clrFrom>
                  <a:clrTo>
                    <a:srgbClr val="31302C">
                      <a:alpha val="100000"/>
                      <a:alpha val="0"/>
                    </a:srgbClr>
                  </a:clrTo>
                </a:clrChange>
              </a:blip>
              <a:srcRect l="10610" t="5398" r="69695" b="63753"/>
              <a:stretch>
                <a:fillRect/>
              </a:stretch>
            </p:blipFill>
            <p:spPr>
              <a:xfrm>
                <a:off x="10028" y="5419"/>
                <a:ext cx="1024" cy="1440"/>
              </a:xfrm>
              <a:prstGeom prst="ellipse">
                <a:avLst/>
              </a:prstGeom>
            </p:spPr>
          </p:pic>
          <p:pic>
            <p:nvPicPr>
              <p:cNvPr id="39" name="图片 38" descr="IMG_236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31302C">
                      <a:alpha val="100000"/>
                    </a:srgbClr>
                  </a:clrFrom>
                  <a:clrTo>
                    <a:srgbClr val="31302C">
                      <a:alpha val="100000"/>
                      <a:alpha val="0"/>
                    </a:srgbClr>
                  </a:clrTo>
                </a:clrChange>
              </a:blip>
              <a:srcRect l="42500" t="33676" r="35325" b="34191"/>
              <a:stretch>
                <a:fillRect/>
              </a:stretch>
            </p:blipFill>
            <p:spPr>
              <a:xfrm>
                <a:off x="10947" y="5419"/>
                <a:ext cx="1091" cy="1500"/>
              </a:xfrm>
              <a:prstGeom prst="ellipse">
                <a:avLst/>
              </a:prstGeom>
            </p:spPr>
          </p:pic>
        </p:grpSp>
        <p:sp>
          <p:nvSpPr>
            <p:cNvPr id="40" name="文本框 39"/>
            <p:cNvSpPr txBox="1"/>
            <p:nvPr/>
          </p:nvSpPr>
          <p:spPr>
            <a:xfrm>
              <a:off x="6343" y="7890"/>
              <a:ext cx="13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solidFill>
                    <a:srgbClr val="FFFF00"/>
                  </a:solidFill>
                </a:rPr>
                <a:t>B</a:t>
              </a:r>
              <a:r>
                <a:rPr lang="en-US" altLang="zh-CN" sz="3200" b="1" baseline="-25000">
                  <a:solidFill>
                    <a:srgbClr val="FFFF00"/>
                  </a:solidFill>
                </a:rPr>
                <a:t>1</a:t>
              </a:r>
              <a:endParaRPr lang="en-US" altLang="zh-CN" sz="3200" b="1" baseline="-25000">
                <a:solidFill>
                  <a:srgbClr val="FFFF00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065" y="7882"/>
              <a:ext cx="11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FF00"/>
                  </a:solidFill>
                </a:rPr>
                <a:t> </a:t>
              </a:r>
              <a:r>
                <a:rPr lang="zh-CN" altLang="en-US" sz="2800" b="1">
                  <a:solidFill>
                    <a:srgbClr val="FFFF00"/>
                  </a:solidFill>
                </a:rPr>
                <a:t>瘤</a:t>
              </a:r>
              <a:endParaRPr lang="zh-CN" altLang="en-US" sz="2800" b="1">
                <a:solidFill>
                  <a:srgbClr val="FFFF00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012815" y="4550410"/>
            <a:ext cx="1275715" cy="952500"/>
            <a:chOff x="6263" y="7606"/>
            <a:chExt cx="2009" cy="1500"/>
          </a:xfrm>
        </p:grpSpPr>
        <p:grpSp>
          <p:nvGrpSpPr>
            <p:cNvPr id="44" name="组合 43"/>
            <p:cNvGrpSpPr/>
            <p:nvPr/>
          </p:nvGrpSpPr>
          <p:grpSpPr>
            <a:xfrm>
              <a:off x="6263" y="7606"/>
              <a:ext cx="2009" cy="1500"/>
              <a:chOff x="10028" y="5419"/>
              <a:chExt cx="2009" cy="1500"/>
            </a:xfrm>
          </p:grpSpPr>
          <p:pic>
            <p:nvPicPr>
              <p:cNvPr id="45" name="图片 44" descr="IMG_236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31302C">
                      <a:alpha val="100000"/>
                    </a:srgbClr>
                  </a:clrFrom>
                  <a:clrTo>
                    <a:srgbClr val="31302C">
                      <a:alpha val="100000"/>
                      <a:alpha val="0"/>
                    </a:srgbClr>
                  </a:clrTo>
                </a:clrChange>
              </a:blip>
              <a:srcRect l="10610" t="5398" r="69695" b="63753"/>
              <a:stretch>
                <a:fillRect/>
              </a:stretch>
            </p:blipFill>
            <p:spPr>
              <a:xfrm>
                <a:off x="10028" y="5419"/>
                <a:ext cx="1024" cy="1440"/>
              </a:xfrm>
              <a:prstGeom prst="ellipse">
                <a:avLst/>
              </a:prstGeom>
            </p:spPr>
          </p:pic>
          <p:pic>
            <p:nvPicPr>
              <p:cNvPr id="46" name="图片 45" descr="IMG_236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31302C">
                      <a:alpha val="100000"/>
                    </a:srgbClr>
                  </a:clrFrom>
                  <a:clrTo>
                    <a:srgbClr val="31302C">
                      <a:alpha val="100000"/>
                      <a:alpha val="0"/>
                    </a:srgbClr>
                  </a:clrTo>
                </a:clrChange>
              </a:blip>
              <a:srcRect l="42500" t="33676" r="35325" b="34191"/>
              <a:stretch>
                <a:fillRect/>
              </a:stretch>
            </p:blipFill>
            <p:spPr>
              <a:xfrm>
                <a:off x="10947" y="5419"/>
                <a:ext cx="1091" cy="1500"/>
              </a:xfrm>
              <a:prstGeom prst="ellipse">
                <a:avLst/>
              </a:prstGeom>
            </p:spPr>
          </p:pic>
        </p:grpSp>
        <p:sp>
          <p:nvSpPr>
            <p:cNvPr id="47" name="文本框 46"/>
            <p:cNvSpPr txBox="1"/>
            <p:nvPr/>
          </p:nvSpPr>
          <p:spPr>
            <a:xfrm>
              <a:off x="6343" y="7890"/>
              <a:ext cx="13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solidFill>
                    <a:srgbClr val="FFFF00"/>
                  </a:solidFill>
                </a:rPr>
                <a:t>B</a:t>
              </a:r>
              <a:r>
                <a:rPr lang="en-US" altLang="zh-CN" sz="3200" b="1" baseline="-25000">
                  <a:solidFill>
                    <a:srgbClr val="FFFF00"/>
                  </a:solidFill>
                </a:rPr>
                <a:t>2</a:t>
              </a:r>
              <a:endParaRPr lang="en-US" altLang="zh-CN" sz="3200" b="1" baseline="-25000">
                <a:solidFill>
                  <a:srgbClr val="FFFF00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065" y="7882"/>
              <a:ext cx="11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FF00"/>
                  </a:solidFill>
                </a:rPr>
                <a:t> </a:t>
              </a:r>
              <a:r>
                <a:rPr lang="zh-CN" altLang="en-US" sz="2800" b="1">
                  <a:solidFill>
                    <a:srgbClr val="FFFF00"/>
                  </a:solidFill>
                </a:rPr>
                <a:t>瘤</a:t>
              </a:r>
              <a:endParaRPr lang="zh-CN" altLang="en-US" sz="2800" b="1">
                <a:solidFill>
                  <a:srgbClr val="FFFF00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90815" y="4550410"/>
            <a:ext cx="1275715" cy="952500"/>
            <a:chOff x="6263" y="7606"/>
            <a:chExt cx="2009" cy="1500"/>
          </a:xfrm>
        </p:grpSpPr>
        <p:grpSp>
          <p:nvGrpSpPr>
            <p:cNvPr id="50" name="组合 49"/>
            <p:cNvGrpSpPr/>
            <p:nvPr/>
          </p:nvGrpSpPr>
          <p:grpSpPr>
            <a:xfrm>
              <a:off x="6263" y="7606"/>
              <a:ext cx="2009" cy="1500"/>
              <a:chOff x="10028" y="5419"/>
              <a:chExt cx="2009" cy="1500"/>
            </a:xfrm>
          </p:grpSpPr>
          <p:pic>
            <p:nvPicPr>
              <p:cNvPr id="51" name="图片 50" descr="IMG_236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31302C">
                      <a:alpha val="100000"/>
                    </a:srgbClr>
                  </a:clrFrom>
                  <a:clrTo>
                    <a:srgbClr val="31302C">
                      <a:alpha val="100000"/>
                      <a:alpha val="0"/>
                    </a:srgbClr>
                  </a:clrTo>
                </a:clrChange>
              </a:blip>
              <a:srcRect l="10610" t="5398" r="69695" b="63753"/>
              <a:stretch>
                <a:fillRect/>
              </a:stretch>
            </p:blipFill>
            <p:spPr>
              <a:xfrm>
                <a:off x="10028" y="5419"/>
                <a:ext cx="1024" cy="1440"/>
              </a:xfrm>
              <a:prstGeom prst="ellipse">
                <a:avLst/>
              </a:prstGeom>
            </p:spPr>
          </p:pic>
          <p:pic>
            <p:nvPicPr>
              <p:cNvPr id="52" name="图片 51" descr="IMG_236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31302C">
                      <a:alpha val="100000"/>
                    </a:srgbClr>
                  </a:clrFrom>
                  <a:clrTo>
                    <a:srgbClr val="31302C">
                      <a:alpha val="100000"/>
                      <a:alpha val="0"/>
                    </a:srgbClr>
                  </a:clrTo>
                </a:clrChange>
              </a:blip>
              <a:srcRect l="42500" t="33676" r="35325" b="34191"/>
              <a:stretch>
                <a:fillRect/>
              </a:stretch>
            </p:blipFill>
            <p:spPr>
              <a:xfrm>
                <a:off x="10947" y="5419"/>
                <a:ext cx="1091" cy="1500"/>
              </a:xfrm>
              <a:prstGeom prst="ellipse">
                <a:avLst/>
              </a:prstGeom>
            </p:spPr>
          </p:pic>
        </p:grpSp>
        <p:sp>
          <p:nvSpPr>
            <p:cNvPr id="53" name="文本框 52"/>
            <p:cNvSpPr txBox="1"/>
            <p:nvPr/>
          </p:nvSpPr>
          <p:spPr>
            <a:xfrm>
              <a:off x="6343" y="7890"/>
              <a:ext cx="13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solidFill>
                    <a:srgbClr val="FFFF00"/>
                  </a:solidFill>
                </a:rPr>
                <a:t>B</a:t>
              </a:r>
              <a:r>
                <a:rPr lang="en-US" altLang="zh-CN" sz="3200" b="1" baseline="-25000">
                  <a:solidFill>
                    <a:srgbClr val="FFFF00"/>
                  </a:solidFill>
                </a:rPr>
                <a:t>3</a:t>
              </a:r>
              <a:endParaRPr lang="en-US" altLang="zh-CN" sz="3200" b="1" baseline="-25000">
                <a:solidFill>
                  <a:srgbClr val="FFFF00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065" y="7882"/>
              <a:ext cx="11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FF00"/>
                  </a:solidFill>
                </a:rPr>
                <a:t> </a:t>
              </a:r>
              <a:r>
                <a:rPr lang="zh-CN" altLang="en-US" sz="2800" b="1">
                  <a:solidFill>
                    <a:srgbClr val="FFFF00"/>
                  </a:solidFill>
                </a:rPr>
                <a:t>瘤</a:t>
              </a:r>
              <a:endParaRPr lang="zh-CN" altLang="en-US" sz="2800" b="1">
                <a:solidFill>
                  <a:srgbClr val="FFFF00"/>
                </a:solidFill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9319895" y="4467860"/>
            <a:ext cx="25787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……</a:t>
            </a:r>
            <a:endParaRPr lang="en-US" altLang="zh-CN" sz="4000"/>
          </a:p>
        </p:txBody>
      </p:sp>
      <p:grpSp>
        <p:nvGrpSpPr>
          <p:cNvPr id="60" name="组合 59"/>
          <p:cNvGrpSpPr/>
          <p:nvPr/>
        </p:nvGrpSpPr>
        <p:grpSpPr>
          <a:xfrm>
            <a:off x="6826885" y="2867025"/>
            <a:ext cx="3110865" cy="1006475"/>
            <a:chOff x="10751" y="4955"/>
            <a:chExt cx="4899" cy="1585"/>
          </a:xfrm>
        </p:grpSpPr>
        <p:sp>
          <p:nvSpPr>
            <p:cNvPr id="56" name="矩形 55"/>
            <p:cNvSpPr/>
            <p:nvPr/>
          </p:nvSpPr>
          <p:spPr>
            <a:xfrm>
              <a:off x="10751" y="4955"/>
              <a:ext cx="2576" cy="158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3307" y="5495"/>
              <a:ext cx="2343" cy="8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kern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Arial" panose="020B0604020202020204"/>
                  <a:sym typeface="+mn-ea"/>
                </a:rPr>
                <a:t>杂交瘤细胞</a:t>
              </a:r>
              <a:endParaRPr lang="zh-CN" altLang="en-US" b="1" kern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877945" y="4467860"/>
            <a:ext cx="2134870" cy="1654810"/>
            <a:chOff x="6107" y="7476"/>
            <a:chExt cx="3362" cy="2606"/>
          </a:xfrm>
        </p:grpSpPr>
        <p:sp>
          <p:nvSpPr>
            <p:cNvPr id="57" name="文本框 56"/>
            <p:cNvSpPr txBox="1"/>
            <p:nvPr/>
          </p:nvSpPr>
          <p:spPr>
            <a:xfrm>
              <a:off x="6107" y="9106"/>
              <a:ext cx="3362" cy="9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kern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Arial" panose="020B0604020202020204"/>
                  <a:sym typeface="+mn-ea"/>
                </a:rPr>
                <a:t>能分泌所需抗体</a:t>
              </a: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kern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charset="-122"/>
                  <a:cs typeface="Arial" panose="020B0604020202020204"/>
                  <a:sym typeface="+mn-ea"/>
                </a:rPr>
                <a:t>的杂交瘤细胞</a:t>
              </a:r>
              <a:endParaRPr lang="zh-CN" altLang="en-US" b="1" kern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Arial" panose="020B0604020202020204"/>
                <a:sym typeface="+mn-ea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701" y="7476"/>
              <a:ext cx="2336" cy="158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3" name="Picture 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4380" y="4989830"/>
            <a:ext cx="723900" cy="78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13"/>
          <p:cNvSpPr/>
          <p:nvPr>
            <p:custDataLst>
              <p:tags r:id="rId1"/>
            </p:custDataLst>
          </p:nvPr>
        </p:nvSpPr>
        <p:spPr>
          <a:xfrm>
            <a:off x="-10456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926465" y="219075"/>
            <a:ext cx="5737860" cy="460375"/>
          </a:xfrm>
          <a:prstGeom prst="rect">
            <a:avLst/>
          </a:prstGeom>
          <a:effectLst/>
        </p:spPr>
        <p:txBody>
          <a:bodyPr vert="horz" wrap="square">
            <a:spAutoFit/>
          </a:bodyPr>
          <a:p>
            <a:r>
              <a:rPr lang="zh-CN" altLang="en-US" sz="2400" b="1" u="sng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如何制备单克隆抗体？</a:t>
            </a:r>
            <a:endParaRPr lang="zh-CN" altLang="en-US" sz="2400" b="1" u="sng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08525" y="1676400"/>
            <a:ext cx="69748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【二筛思路】筛选能产生特定抗体的杂交瘤细胞：</a:t>
            </a:r>
            <a:endParaRPr lang="zh-CN" altLang="en-US" sz="24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38900" y="2487295"/>
            <a:ext cx="60960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稀释杂交瘤细胞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分别培养单个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细胞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检测上清液抗体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能与特定抗原结合的即为阳性孔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92430" y="1637030"/>
            <a:ext cx="4064000" cy="3561080"/>
            <a:chOff x="858" y="3298"/>
            <a:chExt cx="6400" cy="5608"/>
          </a:xfrm>
        </p:grpSpPr>
        <p:pic>
          <p:nvPicPr>
            <p:cNvPr id="45" name="图片 4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2" r="12310"/>
            <a:stretch>
              <a:fillRect/>
            </a:stretch>
          </p:blipFill>
          <p:spPr>
            <a:xfrm>
              <a:off x="858" y="3298"/>
              <a:ext cx="6397" cy="45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文本框 4"/>
            <p:cNvSpPr txBox="1"/>
            <p:nvPr/>
          </p:nvSpPr>
          <p:spPr>
            <a:xfrm>
              <a:off x="858" y="7890"/>
              <a:ext cx="640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/>
                <a:t>96</a:t>
              </a:r>
              <a:r>
                <a:rPr lang="zh-CN" altLang="en-US"/>
                <a:t>孔板</a:t>
              </a:r>
              <a:endParaRPr lang="zh-CN" altLang="en-US"/>
            </a:p>
            <a:p>
              <a:pPr algn="ctr"/>
              <a:r>
                <a:rPr lang="zh-CN" altLang="en-US"/>
                <a:t>（每个孔尽量只接种一个杂交瘤细胞）</a:t>
              </a:r>
              <a:endParaRPr lang="zh-CN" altLang="en-US"/>
            </a:p>
          </p:txBody>
        </p:sp>
      </p:grp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ags/tag1.xml><?xml version="1.0" encoding="utf-8"?>
<p:tagLst xmlns:p="http://schemas.openxmlformats.org/presentationml/2006/main">
  <p:tag name="AS_UNIQUEID" val="63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.xml><?xml version="1.0" encoding="utf-8"?>
<p:tagLst xmlns:p="http://schemas.openxmlformats.org/presentationml/2006/main">
  <p:tag name="AS_UNIQUEID" val="6322"/>
</p:tagLst>
</file>

<file path=ppt/tags/tag100.xml><?xml version="1.0" encoding="utf-8"?>
<p:tagLst xmlns:p="http://schemas.openxmlformats.org/presentationml/2006/main">
  <p:tag name="AS_UNIQUEID" val="6421"/>
</p:tagLst>
</file>

<file path=ppt/tags/tag101.xml><?xml version="1.0" encoding="utf-8"?>
<p:tagLst xmlns:p="http://schemas.openxmlformats.org/presentationml/2006/main">
  <p:tag name="AS_UNIQUEID" val="6422"/>
</p:tagLst>
</file>

<file path=ppt/tags/tag102.xml><?xml version="1.0" encoding="utf-8"?>
<p:tagLst xmlns:p="http://schemas.openxmlformats.org/presentationml/2006/main">
  <p:tag name="AS_UNIQUEID" val="6423"/>
</p:tagLst>
</file>

<file path=ppt/tags/tag103.xml><?xml version="1.0" encoding="utf-8"?>
<p:tagLst xmlns:p="http://schemas.openxmlformats.org/presentationml/2006/main">
  <p:tag name="AS_UNIQUEID" val="6424"/>
</p:tagLst>
</file>

<file path=ppt/tags/tag104.xml><?xml version="1.0" encoding="utf-8"?>
<p:tagLst xmlns:p="http://schemas.openxmlformats.org/presentationml/2006/main">
  <p:tag name="AS_UNIQUEID" val="6425"/>
</p:tagLst>
</file>

<file path=ppt/tags/tag105.xml><?xml version="1.0" encoding="utf-8"?>
<p:tagLst xmlns:p="http://schemas.openxmlformats.org/presentationml/2006/main">
  <p:tag name="AS_UNIQUEID" val="6427"/>
</p:tagLst>
</file>

<file path=ppt/tags/tag106.xml><?xml version="1.0" encoding="utf-8"?>
<p:tagLst xmlns:p="http://schemas.openxmlformats.org/presentationml/2006/main">
  <p:tag name="AS_UNIQUEID" val="6428"/>
</p:tagLst>
</file>

<file path=ppt/tags/tag107.xml><?xml version="1.0" encoding="utf-8"?>
<p:tagLst xmlns:p="http://schemas.openxmlformats.org/presentationml/2006/main">
  <p:tag name="AS_UNIQUEID" val="6429"/>
</p:tagLst>
</file>

<file path=ppt/tags/tag108.xml><?xml version="1.0" encoding="utf-8"?>
<p:tagLst xmlns:p="http://schemas.openxmlformats.org/presentationml/2006/main">
  <p:tag name="AS_UNIQUEID" val="6430"/>
</p:tagLst>
</file>

<file path=ppt/tags/tag109.xml><?xml version="1.0" encoding="utf-8"?>
<p:tagLst xmlns:p="http://schemas.openxmlformats.org/presentationml/2006/main">
  <p:tag name="AS_UNIQUEID" val="6431"/>
</p:tagLst>
</file>

<file path=ppt/tags/tag11.xml><?xml version="1.0" encoding="utf-8"?>
<p:tagLst xmlns:p="http://schemas.openxmlformats.org/presentationml/2006/main">
  <p:tag name="AS_UNIQUEID" val="6324"/>
</p:tagLst>
</file>

<file path=ppt/tags/tag110.xml><?xml version="1.0" encoding="utf-8"?>
<p:tagLst xmlns:p="http://schemas.openxmlformats.org/presentationml/2006/main">
  <p:tag name="AS_UNIQUEID" val="6432"/>
</p:tagLst>
</file>

<file path=ppt/tags/tag111.xml><?xml version="1.0" encoding="utf-8"?>
<p:tagLst xmlns:p="http://schemas.openxmlformats.org/presentationml/2006/main">
  <p:tag name="AS_UNIQUEID" val="6433"/>
</p:tagLst>
</file>

<file path=ppt/tags/tag112.xml><?xml version="1.0" encoding="utf-8"?>
<p:tagLst xmlns:p="http://schemas.openxmlformats.org/presentationml/2006/main">
  <p:tag name="AS_UNIQUEID" val="6434"/>
</p:tagLst>
</file>

<file path=ppt/tags/tag113.xml><?xml version="1.0" encoding="utf-8"?>
<p:tagLst xmlns:p="http://schemas.openxmlformats.org/presentationml/2006/main">
  <p:tag name="AS_UNIQUEID" val="6435"/>
</p:tagLst>
</file>

<file path=ppt/tags/tag114.xml><?xml version="1.0" encoding="utf-8"?>
<p:tagLst xmlns:p="http://schemas.openxmlformats.org/presentationml/2006/main">
  <p:tag name="AS_UNIQUEID" val="6436"/>
</p:tagLst>
</file>

<file path=ppt/tags/tag115.xml><?xml version="1.0" encoding="utf-8"?>
<p:tagLst xmlns:p="http://schemas.openxmlformats.org/presentationml/2006/main">
  <p:tag name="AS_UNIQUEID" val="6437"/>
</p:tagLst>
</file>

<file path=ppt/tags/tag116.xml><?xml version="1.0" encoding="utf-8"?>
<p:tagLst xmlns:p="http://schemas.openxmlformats.org/presentationml/2006/main">
  <p:tag name="AS_UNIQUEID" val="6438"/>
</p:tagLst>
</file>

<file path=ppt/tags/tag117.xml><?xml version="1.0" encoding="utf-8"?>
<p:tagLst xmlns:p="http://schemas.openxmlformats.org/presentationml/2006/main">
  <p:tag name="AS_UNIQUEID" val="6439"/>
</p:tagLst>
</file>

<file path=ppt/tags/tag118.xml><?xml version="1.0" encoding="utf-8"?>
<p:tagLst xmlns:p="http://schemas.openxmlformats.org/presentationml/2006/main">
  <p:tag name="AS_UNIQUEID" val="6440"/>
</p:tagLst>
</file>

<file path=ppt/tags/tag119.xml><?xml version="1.0" encoding="utf-8"?>
<p:tagLst xmlns:p="http://schemas.openxmlformats.org/presentationml/2006/main">
  <p:tag name="AS_UNIQUEID" val="6441"/>
</p:tagLst>
</file>

<file path=ppt/tags/tag12.xml><?xml version="1.0" encoding="utf-8"?>
<p:tagLst xmlns:p="http://schemas.openxmlformats.org/presentationml/2006/main">
  <p:tag name="AS_UNIQUEID" val="6325"/>
</p:tagLst>
</file>

<file path=ppt/tags/tag120.xml><?xml version="1.0" encoding="utf-8"?>
<p:tagLst xmlns:p="http://schemas.openxmlformats.org/presentationml/2006/main">
  <p:tag name="AS_UNIQUEID" val="6442"/>
</p:tagLst>
</file>

<file path=ppt/tags/tag121.xml><?xml version="1.0" encoding="utf-8"?>
<p:tagLst xmlns:p="http://schemas.openxmlformats.org/presentationml/2006/main">
  <p:tag name="AS_UNIQUEID" val="6443"/>
</p:tagLst>
</file>

<file path=ppt/tags/tag122.xml><?xml version="1.0" encoding="utf-8"?>
<p:tagLst xmlns:p="http://schemas.openxmlformats.org/presentationml/2006/main">
  <p:tag name="AS_UNIQUEID" val="6444"/>
</p:tagLst>
</file>

<file path=ppt/tags/tag123.xml><?xml version="1.0" encoding="utf-8"?>
<p:tagLst xmlns:p="http://schemas.openxmlformats.org/presentationml/2006/main">
  <p:tag name="AS_UNIQUEID" val="6445"/>
</p:tagLst>
</file>

<file path=ppt/tags/tag124.xml><?xml version="1.0" encoding="utf-8"?>
<p:tagLst xmlns:p="http://schemas.openxmlformats.org/presentationml/2006/main">
  <p:tag name="AS_UNIQUEID" val="6446"/>
</p:tagLst>
</file>

<file path=ppt/tags/tag125.xml><?xml version="1.0" encoding="utf-8"?>
<p:tagLst xmlns:p="http://schemas.openxmlformats.org/presentationml/2006/main">
  <p:tag name="AS_UNIQUEID" val="6447"/>
</p:tagLst>
</file>

<file path=ppt/tags/tag126.xml><?xml version="1.0" encoding="utf-8"?>
<p:tagLst xmlns:p="http://schemas.openxmlformats.org/presentationml/2006/main">
  <p:tag name="AS_UNIQUEID" val="6448"/>
</p:tagLst>
</file>

<file path=ppt/tags/tag127.xml><?xml version="1.0" encoding="utf-8"?>
<p:tagLst xmlns:p="http://schemas.openxmlformats.org/presentationml/2006/main">
  <p:tag name="AS_UNIQUEID" val="6449"/>
</p:tagLst>
</file>

<file path=ppt/tags/tag128.xml><?xml version="1.0" encoding="utf-8"?>
<p:tagLst xmlns:p="http://schemas.openxmlformats.org/presentationml/2006/main">
  <p:tag name="AS_UNIQUEID" val="6450"/>
</p:tagLst>
</file>

<file path=ppt/tags/tag129.xml><?xml version="1.0" encoding="utf-8"?>
<p:tagLst xmlns:p="http://schemas.openxmlformats.org/presentationml/2006/main">
  <p:tag name="AS_UNIQUEID" val="6451"/>
</p:tagLst>
</file>

<file path=ppt/tags/tag13.xml><?xml version="1.0" encoding="utf-8"?>
<p:tagLst xmlns:p="http://schemas.openxmlformats.org/presentationml/2006/main">
  <p:tag name="AS_UNIQUEID" val="6326"/>
</p:tagLst>
</file>

<file path=ppt/tags/tag130.xml><?xml version="1.0" encoding="utf-8"?>
<p:tagLst xmlns:p="http://schemas.openxmlformats.org/presentationml/2006/main">
  <p:tag name="AS_UNIQUEID" val="6453"/>
</p:tagLst>
</file>

<file path=ppt/tags/tag131.xml><?xml version="1.0" encoding="utf-8"?>
<p:tagLst xmlns:p="http://schemas.openxmlformats.org/presentationml/2006/main">
  <p:tag name="AS_UNIQUEID" val="6454"/>
</p:tagLst>
</file>

<file path=ppt/tags/tag132.xml><?xml version="1.0" encoding="utf-8"?>
<p:tagLst xmlns:p="http://schemas.openxmlformats.org/presentationml/2006/main">
  <p:tag name="AS_UNIQUEID" val="6455"/>
</p:tagLst>
</file>

<file path=ppt/tags/tag133.xml><?xml version="1.0" encoding="utf-8"?>
<p:tagLst xmlns:p="http://schemas.openxmlformats.org/presentationml/2006/main">
  <p:tag name="AS_UNIQUEID" val="6456"/>
</p:tagLst>
</file>

<file path=ppt/tags/tag134.xml><?xml version="1.0" encoding="utf-8"?>
<p:tagLst xmlns:p="http://schemas.openxmlformats.org/presentationml/2006/main">
  <p:tag name="AS_UNIQUEID" val="6457"/>
</p:tagLst>
</file>

<file path=ppt/tags/tag135.xml><?xml version="1.0" encoding="utf-8"?>
<p:tagLst xmlns:p="http://schemas.openxmlformats.org/presentationml/2006/main">
  <p:tag name="AS_UNIQUEID" val="6458"/>
</p:tagLst>
</file>

<file path=ppt/tags/tag136.xml><?xml version="1.0" encoding="utf-8"?>
<p:tagLst xmlns:p="http://schemas.openxmlformats.org/presentationml/2006/main">
  <p:tag name="AS_UNIQUEID" val="6459"/>
</p:tagLst>
</file>

<file path=ppt/tags/tag137.xml><?xml version="1.0" encoding="utf-8"?>
<p:tagLst xmlns:p="http://schemas.openxmlformats.org/presentationml/2006/main">
  <p:tag name="AS_UNIQUEID" val="6460"/>
</p:tagLst>
</file>

<file path=ppt/tags/tag138.xml><?xml version="1.0" encoding="utf-8"?>
<p:tagLst xmlns:p="http://schemas.openxmlformats.org/presentationml/2006/main">
  <p:tag name="AS_UNIQUEID" val="6461"/>
</p:tagLst>
</file>

<file path=ppt/tags/tag139.xml><?xml version="1.0" encoding="utf-8"?>
<p:tagLst xmlns:p="http://schemas.openxmlformats.org/presentationml/2006/main">
  <p:tag name="AS_UNIQUEID" val="6462"/>
</p:tagLst>
</file>

<file path=ppt/tags/tag14.xml><?xml version="1.0" encoding="utf-8"?>
<p:tagLst xmlns:p="http://schemas.openxmlformats.org/presentationml/2006/main">
  <p:tag name="AS_UNIQUEID" val="6328"/>
</p:tagLst>
</file>

<file path=ppt/tags/tag140.xml><?xml version="1.0" encoding="utf-8"?>
<p:tagLst xmlns:p="http://schemas.openxmlformats.org/presentationml/2006/main">
  <p:tag name="AS_UNIQUEID" val="6463"/>
</p:tagLst>
</file>

<file path=ppt/tags/tag141.xml><?xml version="1.0" encoding="utf-8"?>
<p:tagLst xmlns:p="http://schemas.openxmlformats.org/presentationml/2006/main">
  <p:tag name="AS_UNIQUEID" val="6464"/>
</p:tagLst>
</file>

<file path=ppt/tags/tag142.xml><?xml version="1.0" encoding="utf-8"?>
<p:tagLst xmlns:p="http://schemas.openxmlformats.org/presentationml/2006/main">
  <p:tag name="AS_UNIQUEID" val="6465"/>
</p:tagLst>
</file>

<file path=ppt/tags/tag143.xml><?xml version="1.0" encoding="utf-8"?>
<p:tagLst xmlns:p="http://schemas.openxmlformats.org/presentationml/2006/main">
  <p:tag name="AS_UNIQUEID" val="6466"/>
</p:tagLst>
</file>

<file path=ppt/tags/tag144.xml><?xml version="1.0" encoding="utf-8"?>
<p:tagLst xmlns:p="http://schemas.openxmlformats.org/presentationml/2006/main">
  <p:tag name="AS_UNIQUEID" val="6467"/>
</p:tagLst>
</file>

<file path=ppt/tags/tag145.xml><?xml version="1.0" encoding="utf-8"?>
<p:tagLst xmlns:p="http://schemas.openxmlformats.org/presentationml/2006/main">
  <p:tag name="AS_UNIQUEID" val="6468"/>
</p:tagLst>
</file>

<file path=ppt/tags/tag146.xml><?xml version="1.0" encoding="utf-8"?>
<p:tagLst xmlns:p="http://schemas.openxmlformats.org/presentationml/2006/main">
  <p:tag name="AS_UNIQUEID" val="6469"/>
</p:tagLst>
</file>

<file path=ppt/tags/tag147.xml><?xml version="1.0" encoding="utf-8"?>
<p:tagLst xmlns:p="http://schemas.openxmlformats.org/presentationml/2006/main">
  <p:tag name="AS_UNIQUEID" val="6470"/>
</p:tagLst>
</file>

<file path=ppt/tags/tag148.xml><?xml version="1.0" encoding="utf-8"?>
<p:tagLst xmlns:p="http://schemas.openxmlformats.org/presentationml/2006/main">
  <p:tag name="AS_UNIQUEID" val="6471"/>
</p:tagLst>
</file>

<file path=ppt/tags/tag149.xml><?xml version="1.0" encoding="utf-8"?>
<p:tagLst xmlns:p="http://schemas.openxmlformats.org/presentationml/2006/main">
  <p:tag name="AS_UNIQUEID" val="6472"/>
</p:tagLst>
</file>

<file path=ppt/tags/tag15.xml><?xml version="1.0" encoding="utf-8"?>
<p:tagLst xmlns:p="http://schemas.openxmlformats.org/presentationml/2006/main">
  <p:tag name="AS_UNIQUEID" val="6329"/>
</p:tagLst>
</file>

<file path=ppt/tags/tag150.xml><?xml version="1.0" encoding="utf-8"?>
<p:tagLst xmlns:p="http://schemas.openxmlformats.org/presentationml/2006/main">
  <p:tag name="AS_UNIQUEID" val="6473"/>
</p:tagLst>
</file>

<file path=ppt/tags/tag151.xml><?xml version="1.0" encoding="utf-8"?>
<p:tagLst xmlns:p="http://schemas.openxmlformats.org/presentationml/2006/main">
  <p:tag name="AS_UNIQUEID" val="6474"/>
</p:tagLst>
</file>

<file path=ppt/tags/tag152.xml><?xml version="1.0" encoding="utf-8"?>
<p:tagLst xmlns:p="http://schemas.openxmlformats.org/presentationml/2006/main">
  <p:tag name="AS_UNIQUEID" val="6475"/>
</p:tagLst>
</file>

<file path=ppt/tags/tag153.xml><?xml version="1.0" encoding="utf-8"?>
<p:tagLst xmlns:p="http://schemas.openxmlformats.org/presentationml/2006/main">
  <p:tag name="AS_UNIQUEID" val="6476"/>
</p:tagLst>
</file>

<file path=ppt/tags/tag154.xml><?xml version="1.0" encoding="utf-8"?>
<p:tagLst xmlns:p="http://schemas.openxmlformats.org/presentationml/2006/main">
  <p:tag name="AS_UNIQUEID" val="6477"/>
</p:tagLst>
</file>

<file path=ppt/tags/tag155.xml><?xml version="1.0" encoding="utf-8"?>
<p:tagLst xmlns:p="http://schemas.openxmlformats.org/presentationml/2006/main">
  <p:tag name="AS_UNIQUEID" val="6479"/>
</p:tagLst>
</file>

<file path=ppt/tags/tag156.xml><?xml version="1.0" encoding="utf-8"?>
<p:tagLst xmlns:p="http://schemas.openxmlformats.org/presentationml/2006/main">
  <p:tag name="AS_UNIQUEID" val="6480"/>
</p:tagLst>
</file>

<file path=ppt/tags/tag157.xml><?xml version="1.0" encoding="utf-8"?>
<p:tagLst xmlns:p="http://schemas.openxmlformats.org/presentationml/2006/main">
  <p:tag name="AS_UNIQUEID" val="6481"/>
</p:tagLst>
</file>

<file path=ppt/tags/tag158.xml><?xml version="1.0" encoding="utf-8"?>
<p:tagLst xmlns:p="http://schemas.openxmlformats.org/presentationml/2006/main">
  <p:tag name="AS_UNIQUEID" val="6482"/>
</p:tagLst>
</file>

<file path=ppt/tags/tag159.xml><?xml version="1.0" encoding="utf-8"?>
<p:tagLst xmlns:p="http://schemas.openxmlformats.org/presentationml/2006/main">
  <p:tag name="AS_UNIQUEID" val="6484"/>
</p:tagLst>
</file>

<file path=ppt/tags/tag16.xml><?xml version="1.0" encoding="utf-8"?>
<p:tagLst xmlns:p="http://schemas.openxmlformats.org/presentationml/2006/main">
  <p:tag name="AS_UNIQUEID" val="6330"/>
</p:tagLst>
</file>

<file path=ppt/tags/tag160.xml><?xml version="1.0" encoding="utf-8"?>
<p:tagLst xmlns:p="http://schemas.openxmlformats.org/presentationml/2006/main">
  <p:tag name="AS_UNIQUEID" val="6485"/>
</p:tagLst>
</file>

<file path=ppt/tags/tag161.xml><?xml version="1.0" encoding="utf-8"?>
<p:tagLst xmlns:p="http://schemas.openxmlformats.org/presentationml/2006/main">
  <p:tag name="AS_UNIQUEID" val="6486"/>
</p:tagLst>
</file>

<file path=ppt/tags/tag162.xml><?xml version="1.0" encoding="utf-8"?>
<p:tagLst xmlns:p="http://schemas.openxmlformats.org/presentationml/2006/main">
  <p:tag name="AS_UNIQUEID" val="6487"/>
</p:tagLst>
</file>

<file path=ppt/tags/tag163.xml><?xml version="1.0" encoding="utf-8"?>
<p:tagLst xmlns:p="http://schemas.openxmlformats.org/presentationml/2006/main">
  <p:tag name="AS_UNIQUEID" val="6489"/>
</p:tagLst>
</file>

<file path=ppt/tags/tag164.xml><?xml version="1.0" encoding="utf-8"?>
<p:tagLst xmlns:p="http://schemas.openxmlformats.org/presentationml/2006/main">
  <p:tag name="AS_UNIQUEID" val="6490"/>
</p:tagLst>
</file>

<file path=ppt/tags/tag165.xml><?xml version="1.0" encoding="utf-8"?>
<p:tagLst xmlns:p="http://schemas.openxmlformats.org/presentationml/2006/main">
  <p:tag name="AS_UNIQUEID" val="6491"/>
</p:tagLst>
</file>

<file path=ppt/tags/tag166.xml><?xml version="1.0" encoding="utf-8"?>
<p:tagLst xmlns:p="http://schemas.openxmlformats.org/presentationml/2006/main">
  <p:tag name="AS_UNIQUEID" val="6492"/>
</p:tagLst>
</file>

<file path=ppt/tags/tag167.xml><?xml version="1.0" encoding="utf-8"?>
<p:tagLst xmlns:p="http://schemas.openxmlformats.org/presentationml/2006/main">
  <p:tag name="AS_UNIQUEID" val="273"/>
</p:tagLst>
</file>

<file path=ppt/tags/tag168.xml><?xml version="1.0" encoding="utf-8"?>
<p:tagLst xmlns:p="http://schemas.openxmlformats.org/presentationml/2006/main">
  <p:tag name="AS_UNIQUEID" val="274"/>
</p:tagLst>
</file>

<file path=ppt/tags/tag169.xml><?xml version="1.0" encoding="utf-8"?>
<p:tagLst xmlns:p="http://schemas.openxmlformats.org/presentationml/2006/main">
  <p:tag name="AS_UNIQUEID" val="275"/>
</p:tagLst>
</file>

<file path=ppt/tags/tag17.xml><?xml version="1.0" encoding="utf-8"?>
<p:tagLst xmlns:p="http://schemas.openxmlformats.org/presentationml/2006/main">
  <p:tag name="AS_UNIQUEID" val="6333"/>
</p:tagLst>
</file>

<file path=ppt/tags/tag170.xml><?xml version="1.0" encoding="utf-8"?>
<p:tagLst xmlns:p="http://schemas.openxmlformats.org/presentationml/2006/main">
  <p:tag name="AS_UNIQUEID" val="276"/>
</p:tagLst>
</file>

<file path=ppt/tags/tag171.xml><?xml version="1.0" encoding="utf-8"?>
<p:tagLst xmlns:p="http://schemas.openxmlformats.org/presentationml/2006/main">
  <p:tag name="AS_UNIQUEID" val="277"/>
</p:tagLst>
</file>

<file path=ppt/tags/tag172.xml><?xml version="1.0" encoding="utf-8"?>
<p:tagLst xmlns:p="http://schemas.openxmlformats.org/presentationml/2006/main">
  <p:tag name="AS_UNIQUEID" val="6495"/>
</p:tagLst>
</file>

<file path=ppt/tags/tag173.xml><?xml version="1.0" encoding="utf-8"?>
<p:tagLst xmlns:p="http://schemas.openxmlformats.org/presentationml/2006/main">
  <p:tag name="AS_UNIQUEID" val="6496"/>
</p:tagLst>
</file>

<file path=ppt/tags/tag174.xml><?xml version="1.0" encoding="utf-8"?>
<p:tagLst xmlns:p="http://schemas.openxmlformats.org/presentationml/2006/main">
  <p:tag name="AS_UNIQUEID" val="6497"/>
</p:tagLst>
</file>

<file path=ppt/tags/tag175.xml><?xml version="1.0" encoding="utf-8"?>
<p:tagLst xmlns:p="http://schemas.openxmlformats.org/presentationml/2006/main">
  <p:tag name="AS_UNIQUEID" val="6498"/>
</p:tagLst>
</file>

<file path=ppt/tags/tag176.xml><?xml version="1.0" encoding="utf-8"?>
<p:tagLst xmlns:p="http://schemas.openxmlformats.org/presentationml/2006/main">
  <p:tag name="AS_UNIQUEID" val="38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77.xml><?xml version="1.0" encoding="utf-8"?>
<p:tagLst xmlns:p="http://schemas.openxmlformats.org/presentationml/2006/main">
  <p:tag name="AS_UNIQUEID" val="38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78.xml><?xml version="1.0" encoding="utf-8"?>
<p:tagLst xmlns:p="http://schemas.openxmlformats.org/presentationml/2006/main">
  <p:tag name="AS_UNIQUEID" val="38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79.xml><?xml version="1.0" encoding="utf-8"?>
<p:tagLst xmlns:p="http://schemas.openxmlformats.org/presentationml/2006/main">
  <p:tag name="AS_UNIQUEID" val="38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8.xml><?xml version="1.0" encoding="utf-8"?>
<p:tagLst xmlns:p="http://schemas.openxmlformats.org/presentationml/2006/main">
  <p:tag name="AS_UNIQUEID" val="6334"/>
</p:tagLst>
</file>

<file path=ppt/tags/tag180.xml><?xml version="1.0" encoding="utf-8"?>
<p:tagLst xmlns:p="http://schemas.openxmlformats.org/presentationml/2006/main">
  <p:tag name="AS_UNIQUEID" val="6501"/>
</p:tagLst>
</file>

<file path=ppt/tags/tag181.xml><?xml version="1.0" encoding="utf-8"?>
<p:tagLst xmlns:p="http://schemas.openxmlformats.org/presentationml/2006/main">
  <p:tag name="AS_UNIQUEID" val="6659"/>
</p:tagLst>
</file>

<file path=ppt/tags/tag18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83.xml><?xml version="1.0" encoding="utf-8"?>
<p:tagLst xmlns:p="http://schemas.openxmlformats.org/presentationml/2006/main">
  <p:tag name="AS_UNIQUEID" val="6510"/>
</p:tagLst>
</file>

<file path=ppt/tags/tag184.xml><?xml version="1.0" encoding="utf-8"?>
<p:tagLst xmlns:p="http://schemas.openxmlformats.org/presentationml/2006/main">
  <p:tag name="AS_UNIQUEID" val="3766"/>
</p:tagLst>
</file>

<file path=ppt/tags/tag185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86.xml><?xml version="1.0" encoding="utf-8"?>
<p:tagLst xmlns:p="http://schemas.openxmlformats.org/presentationml/2006/main">
  <p:tag name="AS_UNIQUEID" val="6886"/>
</p:tagLst>
</file>

<file path=ppt/tags/tag187.xml><?xml version="1.0" encoding="utf-8"?>
<p:tagLst xmlns:p="http://schemas.openxmlformats.org/presentationml/2006/main">
  <p:tag name="AS_UNIQUEID" val="6887"/>
</p:tagLst>
</file>

<file path=ppt/tags/tag188.xml><?xml version="1.0" encoding="utf-8"?>
<p:tagLst xmlns:p="http://schemas.openxmlformats.org/presentationml/2006/main">
  <p:tag name="AS_UNIQUEID" val="839"/>
</p:tagLst>
</file>

<file path=ppt/tags/tag189.xml><?xml version="1.0" encoding="utf-8"?>
<p:tagLst xmlns:p="http://schemas.openxmlformats.org/presentationml/2006/main">
  <p:tag name="AS_UNIQUEID" val="1485"/>
</p:tagLst>
</file>

<file path=ppt/tags/tag19.xml><?xml version="1.0" encoding="utf-8"?>
<p:tagLst xmlns:p="http://schemas.openxmlformats.org/presentationml/2006/main">
  <p:tag name="AS_UNIQUEID" val="6336"/>
</p:tagLst>
</file>

<file path=ppt/tags/tag190.xml><?xml version="1.0" encoding="utf-8"?>
<p:tagLst xmlns:p="http://schemas.openxmlformats.org/presentationml/2006/main">
  <p:tag name="AS_UNIQUEID" val="10505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2.xml><?xml version="1.0" encoding="utf-8"?>
<p:tagLst xmlns:p="http://schemas.openxmlformats.org/presentationml/2006/main">
  <p:tag name="AS_UNIQUEID" val="6886"/>
</p:tagLst>
</file>

<file path=ppt/tags/tag193.xml><?xml version="1.0" encoding="utf-8"?>
<p:tagLst xmlns:p="http://schemas.openxmlformats.org/presentationml/2006/main">
  <p:tag name="AS_UNIQUEID" val="797"/>
  <p:tag name="KSO_WM_BEAUTIFY_FLAG" val=""/>
</p:tagLst>
</file>

<file path=ppt/tags/tag194.xml><?xml version="1.0" encoding="utf-8"?>
<p:tagLst xmlns:p="http://schemas.openxmlformats.org/presentationml/2006/main">
  <p:tag name="AS_UNIQUEID" val="798"/>
  <p:tag name="KSO_WM_BEAUTIFY_FLAG" val=""/>
</p:tagLst>
</file>

<file path=ppt/tags/tag195.xml><?xml version="1.0" encoding="utf-8"?>
<p:tagLst xmlns:p="http://schemas.openxmlformats.org/presentationml/2006/main">
  <p:tag name="AS_UNIQUEID" val="799"/>
  <p:tag name="KSO_WM_BEAUTIFY_FLAG" val=""/>
</p:tagLst>
</file>

<file path=ppt/tags/tag196.xml><?xml version="1.0" encoding="utf-8"?>
<p:tagLst xmlns:p="http://schemas.openxmlformats.org/presentationml/2006/main">
  <p:tag name="AS_UNIQUEID" val="800"/>
</p:tagLst>
</file>

<file path=ppt/tags/tag197.xml><?xml version="1.0" encoding="utf-8"?>
<p:tagLst xmlns:p="http://schemas.openxmlformats.org/presentationml/2006/main">
  <p:tag name="AS_UNIQUEID" val="801"/>
  <p:tag name="KSO_WM_BEAUTIFY_FLAG" val=""/>
</p:tagLst>
</file>

<file path=ppt/tags/tag198.xml><?xml version="1.0" encoding="utf-8"?>
<p:tagLst xmlns:p="http://schemas.openxmlformats.org/presentationml/2006/main">
  <p:tag name="AS_UNIQUEID" val="802"/>
  <p:tag name="KSO_WM_BEAUTIFY_FLAG" val=""/>
</p:tagLst>
</file>

<file path=ppt/tags/tag199.xml><?xml version="1.0" encoding="utf-8"?>
<p:tagLst xmlns:p="http://schemas.openxmlformats.org/presentationml/2006/main">
  <p:tag name="AS_UNIQUEID" val="803"/>
</p:tagLst>
</file>

<file path=ppt/tags/tag2.xml><?xml version="1.0" encoding="utf-8"?>
<p:tagLst xmlns:p="http://schemas.openxmlformats.org/presentationml/2006/main">
  <p:tag name="AS_UNIQUEID" val="6315"/>
</p:tagLst>
</file>

<file path=ppt/tags/tag20.xml><?xml version="1.0" encoding="utf-8"?>
<p:tagLst xmlns:p="http://schemas.openxmlformats.org/presentationml/2006/main">
  <p:tag name="AS_UNIQUEID" val="6337"/>
</p:tagLst>
</file>

<file path=ppt/tags/tag200.xml><?xml version="1.0" encoding="utf-8"?>
<p:tagLst xmlns:p="http://schemas.openxmlformats.org/presentationml/2006/main">
  <p:tag name="AS_UNIQUEID" val="804"/>
  <p:tag name="KSO_WM_BEAUTIFY_FLAG" val=""/>
</p:tagLst>
</file>

<file path=ppt/tags/tag201.xml><?xml version="1.0" encoding="utf-8"?>
<p:tagLst xmlns:p="http://schemas.openxmlformats.org/presentationml/2006/main">
  <p:tag name="AS_UNIQUEID" val="805"/>
  <p:tag name="KSO_WM_BEAUTIFY_FLAG" val=""/>
</p:tagLst>
</file>

<file path=ppt/tags/tag202.xml><?xml version="1.0" encoding="utf-8"?>
<p:tagLst xmlns:p="http://schemas.openxmlformats.org/presentationml/2006/main">
  <p:tag name="AS_UNIQUEID" val="806"/>
</p:tagLst>
</file>

<file path=ppt/tags/tag203.xml><?xml version="1.0" encoding="utf-8"?>
<p:tagLst xmlns:p="http://schemas.openxmlformats.org/presentationml/2006/main">
  <p:tag name="AS_UNIQUEID" val="807"/>
  <p:tag name="KSO_WM_BEAUTIFY_FLAG" val=""/>
</p:tagLst>
</file>

<file path=ppt/tags/tag204.xml><?xml version="1.0" encoding="utf-8"?>
<p:tagLst xmlns:p="http://schemas.openxmlformats.org/presentationml/2006/main">
  <p:tag name="AS_UNIQUEID" val="808"/>
  <p:tag name="KSO_WM_BEAUTIFY_FLAG" val=""/>
</p:tagLst>
</file>

<file path=ppt/tags/tag205.xml><?xml version="1.0" encoding="utf-8"?>
<p:tagLst xmlns:p="http://schemas.openxmlformats.org/presentationml/2006/main">
  <p:tag name="AS_UNIQUEID" val="825"/>
  <p:tag name="KSO_WM_BEAUTIFY_FLAG" val=""/>
</p:tagLst>
</file>

<file path=ppt/tags/tag206.xml><?xml version="1.0" encoding="utf-8"?>
<p:tagLst xmlns:p="http://schemas.openxmlformats.org/presentationml/2006/main">
  <p:tag name="AS_UNIQUEID" val="826"/>
  <p:tag name="KSO_WM_BEAUTIFY_FLAG" val=""/>
</p:tagLst>
</file>

<file path=ppt/tags/tag207.xml><?xml version="1.0" encoding="utf-8"?>
<p:tagLst xmlns:p="http://schemas.openxmlformats.org/presentationml/2006/main">
  <p:tag name="AS_UNIQUEID" val="827"/>
  <p:tag name="KSO_WM_BEAUTIFY_FLAG" val=""/>
</p:tagLst>
</file>

<file path=ppt/tags/tag208.xml><?xml version="1.0" encoding="utf-8"?>
<p:tagLst xmlns:p="http://schemas.openxmlformats.org/presentationml/2006/main">
  <p:tag name="AS_UNIQUEID" val="828"/>
  <p:tag name="KSO_WM_BEAUTIFY_FLAG" val=""/>
</p:tagLst>
</file>

<file path=ppt/tags/tag209.xml><?xml version="1.0" encoding="utf-8"?>
<p:tagLst xmlns:p="http://schemas.openxmlformats.org/presentationml/2006/main">
  <p:tag name="AS_UNIQUEID" val="2762"/>
  <p:tag name="KSO_WM_BEAUTIFY_FLAG" val=""/>
</p:tagLst>
</file>

<file path=ppt/tags/tag21.xml><?xml version="1.0" encoding="utf-8"?>
<p:tagLst xmlns:p="http://schemas.openxmlformats.org/presentationml/2006/main">
  <p:tag name="AS_UNIQUEID" val="6338"/>
</p:tagLst>
</file>

<file path=ppt/tags/tag210.xml><?xml version="1.0" encoding="utf-8"?>
<p:tagLst xmlns:p="http://schemas.openxmlformats.org/presentationml/2006/main">
  <p:tag name="AS_UNIQUEID" val="2763"/>
  <p:tag name="KSO_WM_BEAUTIFY_FLAG" val=""/>
</p:tagLst>
</file>

<file path=ppt/tags/tag211.xml><?xml version="1.0" encoding="utf-8"?>
<p:tagLst xmlns:p="http://schemas.openxmlformats.org/presentationml/2006/main">
  <p:tag name="AS_UNIQUEID" val="2764"/>
  <p:tag name="KSO_WM_BEAUTIFY_FLAG" val=""/>
</p:tagLst>
</file>

<file path=ppt/tags/tag212.xml><?xml version="1.0" encoding="utf-8"?>
<p:tagLst xmlns:p="http://schemas.openxmlformats.org/presentationml/2006/main">
  <p:tag name="AS_UNIQUEID" val="2765"/>
  <p:tag name="KSO_WM_BEAUTIFY_FLAG" val=""/>
</p:tagLst>
</file>

<file path=ppt/tags/tag213.xml><?xml version="1.0" encoding="utf-8"?>
<p:tagLst xmlns:p="http://schemas.openxmlformats.org/presentationml/2006/main">
  <p:tag name="AS_UNIQUEID" val="2766"/>
</p:tagLst>
</file>

<file path=ppt/tags/tag214.xml><?xml version="1.0" encoding="utf-8"?>
<p:tagLst xmlns:p="http://schemas.openxmlformats.org/presentationml/2006/main">
  <p:tag name="AS_UNIQUEID" val="2767"/>
  <p:tag name="KSO_WM_BEAUTIFY_FLAG" val=""/>
</p:tagLst>
</file>

<file path=ppt/tags/tag215.xml><?xml version="1.0" encoding="utf-8"?>
<p:tagLst xmlns:p="http://schemas.openxmlformats.org/presentationml/2006/main">
  <p:tag name="AS_UNIQUEID" val="823"/>
  <p:tag name="KSO_WM_BEAUTIFY_FLAG" val=""/>
</p:tagLst>
</file>

<file path=ppt/tags/tag216.xml><?xml version="1.0" encoding="utf-8"?>
<p:tagLst xmlns:p="http://schemas.openxmlformats.org/presentationml/2006/main">
  <p:tag name="AS_UNIQUEID" val="2768"/>
  <p:tag name="KSO_WM_BEAUTIFY_FLAG" val=""/>
</p:tagLst>
</file>

<file path=ppt/tags/tag217.xml><?xml version="1.0" encoding="utf-8"?>
<p:tagLst xmlns:p="http://schemas.openxmlformats.org/presentationml/2006/main">
  <p:tag name="AS_UNIQUEID" val="6887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resource_record_key" val="{&quot;13&quot;:[4721934,4364974,20419695,4563109,20482077,20280319,20481839,4364954],&quot;65&quot;:[20205176]}"/>
</p:tagLst>
</file>

<file path=ppt/tags/tag219.xml><?xml version="1.0" encoding="utf-8"?>
<p:tagLst xmlns:p="http://schemas.openxmlformats.org/presentationml/2006/main">
  <p:tag name="AS_UNIQUEID" val="6886"/>
</p:tagLst>
</file>

<file path=ppt/tags/tag22.xml><?xml version="1.0" encoding="utf-8"?>
<p:tagLst xmlns:p="http://schemas.openxmlformats.org/presentationml/2006/main">
  <p:tag name="AS_UNIQUEID" val="6339"/>
</p:tagLst>
</file>

<file path=ppt/tags/tag220.xml><?xml version="1.0" encoding="utf-8"?>
<p:tagLst xmlns:p="http://schemas.openxmlformats.org/presentationml/2006/main">
  <p:tag name="AS_UNIQUEID" val="6887"/>
</p:tagLst>
</file>

<file path=ppt/tags/tag221.xml><?xml version="1.0" encoding="utf-8"?>
<p:tagLst xmlns:p="http://schemas.openxmlformats.org/presentationml/2006/main">
  <p:tag name="AS_UNIQUEID" val="1311"/>
</p:tagLst>
</file>

<file path=ppt/tags/tag222.xml><?xml version="1.0" encoding="utf-8"?>
<p:tagLst xmlns:p="http://schemas.openxmlformats.org/presentationml/2006/main">
  <p:tag name="AS_UNIQUEID" val="1313"/>
</p:tagLst>
</file>

<file path=ppt/tags/tag223.xml><?xml version="1.0" encoding="utf-8"?>
<p:tagLst xmlns:p="http://schemas.openxmlformats.org/presentationml/2006/main">
  <p:tag name="AS_UNIQUEID" val="1321"/>
</p:tagLst>
</file>

<file path=ppt/tags/tag224.xml><?xml version="1.0" encoding="utf-8"?>
<p:tagLst xmlns:p="http://schemas.openxmlformats.org/presentationml/2006/main">
  <p:tag name="AS_UNIQUEID" val="1331"/>
</p:tagLst>
</file>

<file path=ppt/tags/tag225.xml><?xml version="1.0" encoding="utf-8"?>
<p:tagLst xmlns:p="http://schemas.openxmlformats.org/presentationml/2006/main">
  <p:tag name="AS_UNIQUEID" val="1332"/>
</p:tagLst>
</file>

<file path=ppt/tags/tag226.xml><?xml version="1.0" encoding="utf-8"?>
<p:tagLst xmlns:p="http://schemas.openxmlformats.org/presentationml/2006/main">
  <p:tag name="AS_UNIQUEID" val="1334"/>
</p:tagLst>
</file>

<file path=ppt/tags/tag227.xml><?xml version="1.0" encoding="utf-8"?>
<p:tagLst xmlns:p="http://schemas.openxmlformats.org/presentationml/2006/main">
  <p:tag name="AS_UNIQUEID" val="1310"/>
</p:tagLst>
</file>

<file path=ppt/tags/tag228.xml><?xml version="1.0" encoding="utf-8"?>
<p:tagLst xmlns:p="http://schemas.openxmlformats.org/presentationml/2006/main">
  <p:tag name="AS_UNIQUEID" val="1322"/>
</p:tagLst>
</file>

<file path=ppt/tags/tag229.xml><?xml version="1.0" encoding="utf-8"?>
<p:tagLst xmlns:p="http://schemas.openxmlformats.org/presentationml/2006/main">
  <p:tag name="AS_UNIQUEID" val="1323"/>
</p:tagLst>
</file>

<file path=ppt/tags/tag23.xml><?xml version="1.0" encoding="utf-8"?>
<p:tagLst xmlns:p="http://schemas.openxmlformats.org/presentationml/2006/main">
  <p:tag name="AS_UNIQUEID" val="6340"/>
</p:tagLst>
</file>

<file path=ppt/tags/tag230.xml><?xml version="1.0" encoding="utf-8"?>
<p:tagLst xmlns:p="http://schemas.openxmlformats.org/presentationml/2006/main">
  <p:tag name="AS_UNIQUEID" val="1328"/>
</p:tagLst>
</file>

<file path=ppt/tags/tag231.xml><?xml version="1.0" encoding="utf-8"?>
<p:tagLst xmlns:p="http://schemas.openxmlformats.org/presentationml/2006/main">
  <p:tag name="AS_UNIQUEID" val="1324"/>
</p:tagLst>
</file>

<file path=ppt/tags/tag232.xml><?xml version="1.0" encoding="utf-8"?>
<p:tagLst xmlns:p="http://schemas.openxmlformats.org/presentationml/2006/main">
  <p:tag name="AS_UNIQUEID" val="1325"/>
</p:tagLst>
</file>

<file path=ppt/tags/tag233.xml><?xml version="1.0" encoding="utf-8"?>
<p:tagLst xmlns:p="http://schemas.openxmlformats.org/presentationml/2006/main">
  <p:tag name="AS_UNIQUEID" val="1327"/>
</p:tagLst>
</file>

<file path=ppt/tags/tag234.xml><?xml version="1.0" encoding="utf-8"?>
<p:tagLst xmlns:p="http://schemas.openxmlformats.org/presentationml/2006/main">
  <p:tag name="AS_UNIQUEID" val="1326"/>
</p:tagLst>
</file>

<file path=ppt/tags/tag235.xml><?xml version="1.0" encoding="utf-8"?>
<p:tagLst xmlns:p="http://schemas.openxmlformats.org/presentationml/2006/main">
  <p:tag name="AS_UNIQUEID" val="1329"/>
</p:tagLst>
</file>

<file path=ppt/tags/tag236.xml><?xml version="1.0" encoding="utf-8"?>
<p:tagLst xmlns:p="http://schemas.openxmlformats.org/presentationml/2006/main">
  <p:tag name="AS_UNIQUEID" val="1330"/>
</p:tagLst>
</file>

<file path=ppt/tags/tag237.xml><?xml version="1.0" encoding="utf-8"?>
<p:tagLst xmlns:p="http://schemas.openxmlformats.org/presentationml/2006/main">
  <p:tag name="AS_UNIQUEID" val="1333"/>
</p:tagLst>
</file>

<file path=ppt/tags/tag238.xml><?xml version="1.0" encoding="utf-8"?>
<p:tagLst xmlns:p="http://schemas.openxmlformats.org/presentationml/2006/main">
  <p:tag name="AS_UNIQUEID" val="1321"/>
</p:tagLst>
</file>

<file path=ppt/tags/tag239.xml><?xml version="1.0" encoding="utf-8"?>
<p:tagLst xmlns:p="http://schemas.openxmlformats.org/presentationml/2006/main">
  <p:tag name="AS_UNIQUEID" val="1331"/>
</p:tagLst>
</file>

<file path=ppt/tags/tag24.xml><?xml version="1.0" encoding="utf-8"?>
<p:tagLst xmlns:p="http://schemas.openxmlformats.org/presentationml/2006/main">
  <p:tag name="AS_UNIQUEID" val="6341"/>
</p:tagLst>
</file>

<file path=ppt/tags/tag240.xml><?xml version="1.0" encoding="utf-8"?>
<p:tagLst xmlns:p="http://schemas.openxmlformats.org/presentationml/2006/main">
  <p:tag name="AS_UNIQUEID" val="1331"/>
</p:tagLst>
</file>

<file path=ppt/tags/tag241.xml><?xml version="1.0" encoding="utf-8"?>
<p:tagLst xmlns:p="http://schemas.openxmlformats.org/presentationml/2006/main">
  <p:tag name="AS_UNIQUEID" val="1310"/>
</p:tagLst>
</file>

<file path=ppt/tags/tag242.xml><?xml version="1.0" encoding="utf-8"?>
<p:tagLst xmlns:p="http://schemas.openxmlformats.org/presentationml/2006/main">
  <p:tag name="AS_UNIQUEID" val="1310"/>
</p:tagLst>
</file>

<file path=ppt/tags/tag243.xml><?xml version="1.0" encoding="utf-8"?>
<p:tagLst xmlns:p="http://schemas.openxmlformats.org/presentationml/2006/main">
  <p:tag name="AS_UNIQUEID" val="1313"/>
</p:tagLst>
</file>

<file path=ppt/tags/tag244.xml><?xml version="1.0" encoding="utf-8"?>
<p:tagLst xmlns:p="http://schemas.openxmlformats.org/presentationml/2006/main">
  <p:tag name="AS_UNIQUEID" val="1320"/>
</p:tagLst>
</file>

<file path=ppt/tags/tag245.xml><?xml version="1.0" encoding="utf-8"?>
<p:tagLst xmlns:p="http://schemas.openxmlformats.org/presentationml/2006/main">
  <p:tag name="AS_UNIQUEID" val="1320"/>
</p:tagLst>
</file>

<file path=ppt/tags/tag246.xml><?xml version="1.0" encoding="utf-8"?>
<p:tagLst xmlns:p="http://schemas.openxmlformats.org/presentationml/2006/main">
  <p:tag name="AS_UNIQUEID" val="1333"/>
</p:tagLst>
</file>

<file path=ppt/tags/tag247.xml><?xml version="1.0" encoding="utf-8"?>
<p:tagLst xmlns:p="http://schemas.openxmlformats.org/presentationml/2006/main">
  <p:tag name="AS_UNIQUEID" val="10505"/>
</p:tagLst>
</file>

<file path=ppt/tags/tag2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9.xml><?xml version="1.0" encoding="utf-8"?>
<p:tagLst xmlns:p="http://schemas.openxmlformats.org/presentationml/2006/main">
  <p:tag name="AS_UNIQUEID" val="6886"/>
</p:tagLst>
</file>

<file path=ppt/tags/tag25.xml><?xml version="1.0" encoding="utf-8"?>
<p:tagLst xmlns:p="http://schemas.openxmlformats.org/presentationml/2006/main">
  <p:tag name="AS_UNIQUEID" val="6342"/>
</p:tagLst>
</file>

<file path=ppt/tags/tag250.xml><?xml version="1.0" encoding="utf-8"?>
<p:tagLst xmlns:p="http://schemas.openxmlformats.org/presentationml/2006/main">
  <p:tag name="AS_UNIQUEID" val="6887"/>
</p:tagLst>
</file>

<file path=ppt/tags/tag251.xml><?xml version="1.0" encoding="utf-8"?>
<p:tagLst xmlns:p="http://schemas.openxmlformats.org/presentationml/2006/main">
  <p:tag name="AS_UNIQUEID" val="1311"/>
</p:tagLst>
</file>

<file path=ppt/tags/tag252.xml><?xml version="1.0" encoding="utf-8"?>
<p:tagLst xmlns:p="http://schemas.openxmlformats.org/presentationml/2006/main">
  <p:tag name="AS_UNIQUEID" val="1313"/>
</p:tagLst>
</file>

<file path=ppt/tags/tag253.xml><?xml version="1.0" encoding="utf-8"?>
<p:tagLst xmlns:p="http://schemas.openxmlformats.org/presentationml/2006/main">
  <p:tag name="AS_UNIQUEID" val="1321"/>
</p:tagLst>
</file>

<file path=ppt/tags/tag254.xml><?xml version="1.0" encoding="utf-8"?>
<p:tagLst xmlns:p="http://schemas.openxmlformats.org/presentationml/2006/main">
  <p:tag name="AS_UNIQUEID" val="1331"/>
</p:tagLst>
</file>

<file path=ppt/tags/tag255.xml><?xml version="1.0" encoding="utf-8"?>
<p:tagLst xmlns:p="http://schemas.openxmlformats.org/presentationml/2006/main">
  <p:tag name="AS_UNIQUEID" val="1332"/>
</p:tagLst>
</file>

<file path=ppt/tags/tag256.xml><?xml version="1.0" encoding="utf-8"?>
<p:tagLst xmlns:p="http://schemas.openxmlformats.org/presentationml/2006/main">
  <p:tag name="AS_UNIQUEID" val="1334"/>
</p:tagLst>
</file>

<file path=ppt/tags/tag257.xml><?xml version="1.0" encoding="utf-8"?>
<p:tagLst xmlns:p="http://schemas.openxmlformats.org/presentationml/2006/main">
  <p:tag name="AS_UNIQUEID" val="1310"/>
</p:tagLst>
</file>

<file path=ppt/tags/tag258.xml><?xml version="1.0" encoding="utf-8"?>
<p:tagLst xmlns:p="http://schemas.openxmlformats.org/presentationml/2006/main">
  <p:tag name="AS_UNIQUEID" val="1322"/>
</p:tagLst>
</file>

<file path=ppt/tags/tag259.xml><?xml version="1.0" encoding="utf-8"?>
<p:tagLst xmlns:p="http://schemas.openxmlformats.org/presentationml/2006/main">
  <p:tag name="AS_UNIQUEID" val="1323"/>
</p:tagLst>
</file>

<file path=ppt/tags/tag26.xml><?xml version="1.0" encoding="utf-8"?>
<p:tagLst xmlns:p="http://schemas.openxmlformats.org/presentationml/2006/main">
  <p:tag name="AS_UNIQUEID" val="6343"/>
</p:tagLst>
</file>

<file path=ppt/tags/tag260.xml><?xml version="1.0" encoding="utf-8"?>
<p:tagLst xmlns:p="http://schemas.openxmlformats.org/presentationml/2006/main">
  <p:tag name="AS_UNIQUEID" val="1328"/>
</p:tagLst>
</file>

<file path=ppt/tags/tag261.xml><?xml version="1.0" encoding="utf-8"?>
<p:tagLst xmlns:p="http://schemas.openxmlformats.org/presentationml/2006/main">
  <p:tag name="AS_UNIQUEID" val="1324"/>
</p:tagLst>
</file>

<file path=ppt/tags/tag262.xml><?xml version="1.0" encoding="utf-8"?>
<p:tagLst xmlns:p="http://schemas.openxmlformats.org/presentationml/2006/main">
  <p:tag name="AS_UNIQUEID" val="1325"/>
</p:tagLst>
</file>

<file path=ppt/tags/tag263.xml><?xml version="1.0" encoding="utf-8"?>
<p:tagLst xmlns:p="http://schemas.openxmlformats.org/presentationml/2006/main">
  <p:tag name="AS_UNIQUEID" val="1327"/>
</p:tagLst>
</file>

<file path=ppt/tags/tag264.xml><?xml version="1.0" encoding="utf-8"?>
<p:tagLst xmlns:p="http://schemas.openxmlformats.org/presentationml/2006/main">
  <p:tag name="AS_UNIQUEID" val="1326"/>
</p:tagLst>
</file>

<file path=ppt/tags/tag265.xml><?xml version="1.0" encoding="utf-8"?>
<p:tagLst xmlns:p="http://schemas.openxmlformats.org/presentationml/2006/main">
  <p:tag name="AS_UNIQUEID" val="1329"/>
</p:tagLst>
</file>

<file path=ppt/tags/tag266.xml><?xml version="1.0" encoding="utf-8"?>
<p:tagLst xmlns:p="http://schemas.openxmlformats.org/presentationml/2006/main">
  <p:tag name="AS_UNIQUEID" val="1330"/>
</p:tagLst>
</file>

<file path=ppt/tags/tag267.xml><?xml version="1.0" encoding="utf-8"?>
<p:tagLst xmlns:p="http://schemas.openxmlformats.org/presentationml/2006/main">
  <p:tag name="AS_UNIQUEID" val="1333"/>
</p:tagLst>
</file>

<file path=ppt/tags/tag268.xml><?xml version="1.0" encoding="utf-8"?>
<p:tagLst xmlns:p="http://schemas.openxmlformats.org/presentationml/2006/main">
  <p:tag name="AS_UNIQUEID" val="1321"/>
</p:tagLst>
</file>

<file path=ppt/tags/tag269.xml><?xml version="1.0" encoding="utf-8"?>
<p:tagLst xmlns:p="http://schemas.openxmlformats.org/presentationml/2006/main">
  <p:tag name="AS_UNIQUEID" val="1331"/>
</p:tagLst>
</file>

<file path=ppt/tags/tag27.xml><?xml version="1.0" encoding="utf-8"?>
<p:tagLst xmlns:p="http://schemas.openxmlformats.org/presentationml/2006/main">
  <p:tag name="AS_UNIQUEID" val="6344"/>
</p:tagLst>
</file>

<file path=ppt/tags/tag270.xml><?xml version="1.0" encoding="utf-8"?>
<p:tagLst xmlns:p="http://schemas.openxmlformats.org/presentationml/2006/main">
  <p:tag name="AS_UNIQUEID" val="1331"/>
</p:tagLst>
</file>

<file path=ppt/tags/tag271.xml><?xml version="1.0" encoding="utf-8"?>
<p:tagLst xmlns:p="http://schemas.openxmlformats.org/presentationml/2006/main">
  <p:tag name="AS_UNIQUEID" val="1310"/>
</p:tagLst>
</file>

<file path=ppt/tags/tag272.xml><?xml version="1.0" encoding="utf-8"?>
<p:tagLst xmlns:p="http://schemas.openxmlformats.org/presentationml/2006/main">
  <p:tag name="AS_UNIQUEID" val="1310"/>
</p:tagLst>
</file>

<file path=ppt/tags/tag273.xml><?xml version="1.0" encoding="utf-8"?>
<p:tagLst xmlns:p="http://schemas.openxmlformats.org/presentationml/2006/main">
  <p:tag name="AS_UNIQUEID" val="1313"/>
</p:tagLst>
</file>

<file path=ppt/tags/tag274.xml><?xml version="1.0" encoding="utf-8"?>
<p:tagLst xmlns:p="http://schemas.openxmlformats.org/presentationml/2006/main">
  <p:tag name="AS_UNIQUEID" val="1320"/>
</p:tagLst>
</file>

<file path=ppt/tags/tag275.xml><?xml version="1.0" encoding="utf-8"?>
<p:tagLst xmlns:p="http://schemas.openxmlformats.org/presentationml/2006/main">
  <p:tag name="AS_UNIQUEID" val="1320"/>
</p:tagLst>
</file>

<file path=ppt/tags/tag276.xml><?xml version="1.0" encoding="utf-8"?>
<p:tagLst xmlns:p="http://schemas.openxmlformats.org/presentationml/2006/main">
  <p:tag name="AS_UNIQUEID" val="1333"/>
</p:tagLst>
</file>

<file path=ppt/tags/tag277.xml><?xml version="1.0" encoding="utf-8"?>
<p:tagLst xmlns:p="http://schemas.openxmlformats.org/presentationml/2006/main">
  <p:tag name="AS_UNIQUEID" val="10505"/>
</p:tagLst>
</file>

<file path=ppt/tags/tag2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9.xml><?xml version="1.0" encoding="utf-8"?>
<p:tagLst xmlns:p="http://schemas.openxmlformats.org/presentationml/2006/main">
  <p:tag name="AS_UNIQUEID" val="6886"/>
</p:tagLst>
</file>

<file path=ppt/tags/tag28.xml><?xml version="1.0" encoding="utf-8"?>
<p:tagLst xmlns:p="http://schemas.openxmlformats.org/presentationml/2006/main">
  <p:tag name="AS_UNIQUEID" val="6345"/>
</p:tagLst>
</file>

<file path=ppt/tags/tag280.xml><?xml version="1.0" encoding="utf-8"?>
<p:tagLst xmlns:p="http://schemas.openxmlformats.org/presentationml/2006/main">
  <p:tag name="AS_UNIQUEID" val="6887"/>
</p:tagLst>
</file>

<file path=ppt/tags/tag281.xml><?xml version="1.0" encoding="utf-8"?>
<p:tagLst xmlns:p="http://schemas.openxmlformats.org/presentationml/2006/main">
  <p:tag name="AS_UNIQUEID" val="2762"/>
</p:tagLst>
</file>

<file path=ppt/tags/tag2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3.xml><?xml version="1.0" encoding="utf-8"?>
<p:tagLst xmlns:p="http://schemas.openxmlformats.org/presentationml/2006/main">
  <p:tag name="AS_UNIQUEID" val="6886"/>
</p:tagLst>
</file>

<file path=ppt/tags/tag284.xml><?xml version="1.0" encoding="utf-8"?>
<p:tagLst xmlns:p="http://schemas.openxmlformats.org/presentationml/2006/main">
  <p:tag name="AS_UNIQUEID" val="2081"/>
</p:tagLst>
</file>

<file path=ppt/tags/tag285.xml><?xml version="1.0" encoding="utf-8"?>
<p:tagLst xmlns:p="http://schemas.openxmlformats.org/presentationml/2006/main">
  <p:tag name="AS_UNIQUEID" val="6887"/>
</p:tagLst>
</file>

<file path=ppt/tags/tag2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7.xml><?xml version="1.0" encoding="utf-8"?>
<p:tagLst xmlns:p="http://schemas.openxmlformats.org/presentationml/2006/main">
  <p:tag name="AS_UNIQUEID" val="6886"/>
</p:tagLst>
</file>

<file path=ppt/tags/tag288.xml><?xml version="1.0" encoding="utf-8"?>
<p:tagLst xmlns:p="http://schemas.openxmlformats.org/presentationml/2006/main">
  <p:tag name="AS_UNIQUEID" val="6887"/>
</p:tagLst>
</file>

<file path=ppt/tags/tag289.xml><?xml version="1.0" encoding="utf-8"?>
<p:tagLst xmlns:p="http://schemas.openxmlformats.org/presentationml/2006/main">
  <p:tag name="AS_UNIQUEID" val="2762"/>
</p:tagLst>
</file>

<file path=ppt/tags/tag29.xml><?xml version="1.0" encoding="utf-8"?>
<p:tagLst xmlns:p="http://schemas.openxmlformats.org/presentationml/2006/main">
  <p:tag name="AS_UNIQUEID" val="6346"/>
</p:tagLst>
</file>

<file path=ppt/tags/tag2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1.xml><?xml version="1.0" encoding="utf-8"?>
<p:tagLst xmlns:p="http://schemas.openxmlformats.org/presentationml/2006/main">
  <p:tag name="AS_UNIQUEID" val="6886"/>
</p:tagLst>
</file>

<file path=ppt/tags/tag292.xml><?xml version="1.0" encoding="utf-8"?>
<p:tagLst xmlns:p="http://schemas.openxmlformats.org/presentationml/2006/main">
  <p:tag name="AS_UNIQUEID" val="6887"/>
</p:tagLst>
</file>

<file path=ppt/tags/tag293.xml><?xml version="1.0" encoding="utf-8"?>
<p:tagLst xmlns:p="http://schemas.openxmlformats.org/presentationml/2006/main">
  <p:tag name="AS_UNIQUEID" val="12433"/>
</p:tagLst>
</file>

<file path=ppt/tags/tag2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5.xml><?xml version="1.0" encoding="utf-8"?>
<p:tagLst xmlns:p="http://schemas.openxmlformats.org/presentationml/2006/main">
  <p:tag name="AS_UNIQUEID" val="6886"/>
</p:tagLst>
</file>

<file path=ppt/tags/tag296.xml><?xml version="1.0" encoding="utf-8"?>
<p:tagLst xmlns:p="http://schemas.openxmlformats.org/presentationml/2006/main">
  <p:tag name="AS_UNIQUEID" val="6887"/>
</p:tagLst>
</file>

<file path=ppt/tags/tag297.xml><?xml version="1.0" encoding="utf-8"?>
<p:tagLst xmlns:p="http://schemas.openxmlformats.org/presentationml/2006/main">
  <p:tag name="AS_UNIQUEID" val="148"/>
  <p:tag name="KSO_WM_BEAUTIFY_FLAG" val=""/>
</p:tagLst>
</file>

<file path=ppt/tags/tag298.xml><?xml version="1.0" encoding="utf-8"?>
<p:tagLst xmlns:p="http://schemas.openxmlformats.org/presentationml/2006/main">
  <p:tag name="AS_UNIQUEID" val="149"/>
  <p:tag name="KSO_WM_BEAUTIFY_FLAG" val=""/>
</p:tagLst>
</file>

<file path=ppt/tags/tag299.xml><?xml version="1.0" encoding="utf-8"?>
<p:tagLst xmlns:p="http://schemas.openxmlformats.org/presentationml/2006/main">
  <p:tag name="AS_UNIQUEID" val="150"/>
  <p:tag name="KSO_WM_BEAUTIFY_FLAG" val=""/>
</p:tagLst>
</file>

<file path=ppt/tags/tag3.xml><?xml version="1.0" encoding="utf-8"?>
<p:tagLst xmlns:p="http://schemas.openxmlformats.org/presentationml/2006/main">
  <p:tag name="AS_UNIQUEID" val="6046"/>
</p:tagLst>
</file>

<file path=ppt/tags/tag30.xml><?xml version="1.0" encoding="utf-8"?>
<p:tagLst xmlns:p="http://schemas.openxmlformats.org/presentationml/2006/main">
  <p:tag name="AS_UNIQUEID" val="6347"/>
</p:tagLst>
</file>

<file path=ppt/tags/tag300.xml><?xml version="1.0" encoding="utf-8"?>
<p:tagLst xmlns:p="http://schemas.openxmlformats.org/presentationml/2006/main">
  <p:tag name="AS_UNIQUEID" val="151"/>
  <p:tag name="KSO_WM_BEAUTIFY_FLAG" val=""/>
</p:tagLst>
</file>

<file path=ppt/tags/tag301.xml><?xml version="1.0" encoding="utf-8"?>
<p:tagLst xmlns:p="http://schemas.openxmlformats.org/presentationml/2006/main">
  <p:tag name="AS_UNIQUEID" val="152"/>
</p:tagLst>
</file>

<file path=ppt/tags/tag302.xml><?xml version="1.0" encoding="utf-8"?>
<p:tagLst xmlns:p="http://schemas.openxmlformats.org/presentationml/2006/main">
  <p:tag name="AS_UNIQUEID" val="153"/>
  <p:tag name="KSO_WM_BEAUTIFY_FLAG" val=""/>
</p:tagLst>
</file>

<file path=ppt/tags/tag303.xml><?xml version="1.0" encoding="utf-8"?>
<p:tagLst xmlns:p="http://schemas.openxmlformats.org/presentationml/2006/main">
  <p:tag name="AS_UNIQUEID" val="154"/>
  <p:tag name="KSO_WM_BEAUTIFY_FLAG" val=""/>
</p:tagLst>
</file>

<file path=ppt/tags/tag304.xml><?xml version="1.0" encoding="utf-8"?>
<p:tagLst xmlns:p="http://schemas.openxmlformats.org/presentationml/2006/main">
  <p:tag name="AS_UNIQUEID" val="155"/>
  <p:tag name="KSO_WM_BEAUTIFY_FLAG" val=""/>
</p:tagLst>
</file>

<file path=ppt/tags/tag305.xml><?xml version="1.0" encoding="utf-8"?>
<p:tagLst xmlns:p="http://schemas.openxmlformats.org/presentationml/2006/main">
  <p:tag name="AS_UNIQUEID" val="156"/>
  <p:tag name="KSO_WM_BEAUTIFY_FLAG" val=""/>
</p:tagLst>
</file>

<file path=ppt/tags/tag306.xml><?xml version="1.0" encoding="utf-8"?>
<p:tagLst xmlns:p="http://schemas.openxmlformats.org/presentationml/2006/main">
  <p:tag name="AS_UNIQUEID" val="157"/>
  <p:tag name="KSO_WM_BEAUTIFY_FLAG" val=""/>
</p:tagLst>
</file>

<file path=ppt/tags/tag307.xml><?xml version="1.0" encoding="utf-8"?>
<p:tagLst xmlns:p="http://schemas.openxmlformats.org/presentationml/2006/main">
  <p:tag name="AS_UNIQUEID" val="158"/>
  <p:tag name="KSO_WM_BEAUTIFY_FLAG" val=""/>
</p:tagLst>
</file>

<file path=ppt/tags/tag308.xml><?xml version="1.0" encoding="utf-8"?>
<p:tagLst xmlns:p="http://schemas.openxmlformats.org/presentationml/2006/main">
  <p:tag name="AS_UNIQUEID" val="159"/>
  <p:tag name="KSO_WM_BEAUTIFY_FLAG" val=""/>
</p:tagLst>
</file>

<file path=ppt/tags/tag309.xml><?xml version="1.0" encoding="utf-8"?>
<p:tagLst xmlns:p="http://schemas.openxmlformats.org/presentationml/2006/main">
  <p:tag name="AS_UNIQUEID" val="160"/>
  <p:tag name="KSO_WM_BEAUTIFY_FLAG" val=""/>
</p:tagLst>
</file>

<file path=ppt/tags/tag31.xml><?xml version="1.0" encoding="utf-8"?>
<p:tagLst xmlns:p="http://schemas.openxmlformats.org/presentationml/2006/main">
  <p:tag name="AS_UNIQUEID" val="6348"/>
</p:tagLst>
</file>

<file path=ppt/tags/tag310.xml><?xml version="1.0" encoding="utf-8"?>
<p:tagLst xmlns:p="http://schemas.openxmlformats.org/presentationml/2006/main">
  <p:tag name="AS_UNIQUEID" val="161"/>
  <p:tag name="KSO_WM_BEAUTIFY_FLAG" val=""/>
</p:tagLst>
</file>

<file path=ppt/tags/tag311.xml><?xml version="1.0" encoding="utf-8"?>
<p:tagLst xmlns:p="http://schemas.openxmlformats.org/presentationml/2006/main">
  <p:tag name="AS_UNIQUEID" val="162"/>
  <p:tag name="KSO_WM_BEAUTIFY_FLAG" val=""/>
</p:tagLst>
</file>

<file path=ppt/tags/tag312.xml><?xml version="1.0" encoding="utf-8"?>
<p:tagLst xmlns:p="http://schemas.openxmlformats.org/presentationml/2006/main">
  <p:tag name="AS_UNIQUEID" val="163"/>
</p:tagLst>
</file>

<file path=ppt/tags/tag313.xml><?xml version="1.0" encoding="utf-8"?>
<p:tagLst xmlns:p="http://schemas.openxmlformats.org/presentationml/2006/main">
  <p:tag name="AS_UNIQUEID" val="164"/>
  <p:tag name="KSO_WM_BEAUTIFY_FLAG" val=""/>
</p:tagLst>
</file>

<file path=ppt/tags/tag314.xml><?xml version="1.0" encoding="utf-8"?>
<p:tagLst xmlns:p="http://schemas.openxmlformats.org/presentationml/2006/main">
  <p:tag name="AS_UNIQUEID" val="165"/>
  <p:tag name="KSO_WM_BEAUTIFY_FLAG" val=""/>
</p:tagLst>
</file>

<file path=ppt/tags/tag315.xml><?xml version="1.0" encoding="utf-8"?>
<p:tagLst xmlns:p="http://schemas.openxmlformats.org/presentationml/2006/main">
  <p:tag name="AS_UNIQUEID" val="166"/>
  <p:tag name="KSO_WM_BEAUTIFY_FLAG" val=""/>
</p:tagLst>
</file>

<file path=ppt/tags/tag316.xml><?xml version="1.0" encoding="utf-8"?>
<p:tagLst xmlns:p="http://schemas.openxmlformats.org/presentationml/2006/main">
  <p:tag name="AS_UNIQUEID" val="167"/>
  <p:tag name="KSO_WM_BEAUTIFY_FLAG" val=""/>
</p:tagLst>
</file>

<file path=ppt/tags/tag317.xml><?xml version="1.0" encoding="utf-8"?>
<p:tagLst xmlns:p="http://schemas.openxmlformats.org/presentationml/2006/main">
  <p:tag name="AS_UNIQUEID" val="168"/>
</p:tagLst>
</file>

<file path=ppt/tags/tag318.xml><?xml version="1.0" encoding="utf-8"?>
<p:tagLst xmlns:p="http://schemas.openxmlformats.org/presentationml/2006/main">
  <p:tag name="AS_UNIQUEID" val="169"/>
  <p:tag name="KSO_WM_BEAUTIFY_FLAG" val=""/>
</p:tagLst>
</file>

<file path=ppt/tags/tag319.xml><?xml version="1.0" encoding="utf-8"?>
<p:tagLst xmlns:p="http://schemas.openxmlformats.org/presentationml/2006/main">
  <p:tag name="AS_UNIQUEID" val="170"/>
  <p:tag name="KSO_WM_BEAUTIFY_FLAG" val=""/>
</p:tagLst>
</file>

<file path=ppt/tags/tag32.xml><?xml version="1.0" encoding="utf-8"?>
<p:tagLst xmlns:p="http://schemas.openxmlformats.org/presentationml/2006/main">
  <p:tag name="AS_UNIQUEID" val="6349"/>
</p:tagLst>
</file>

<file path=ppt/tags/tag320.xml><?xml version="1.0" encoding="utf-8"?>
<p:tagLst xmlns:p="http://schemas.openxmlformats.org/presentationml/2006/main">
  <p:tag name="AS_UNIQUEID" val="171"/>
  <p:tag name="KSO_WM_BEAUTIFY_FLAG" val=""/>
</p:tagLst>
</file>

<file path=ppt/tags/tag321.xml><?xml version="1.0" encoding="utf-8"?>
<p:tagLst xmlns:p="http://schemas.openxmlformats.org/presentationml/2006/main">
  <p:tag name="AS_UNIQUEID" val="172"/>
  <p:tag name="KSO_WM_BEAUTIFY_FLAG" val=""/>
</p:tagLst>
</file>

<file path=ppt/tags/tag322.xml><?xml version="1.0" encoding="utf-8"?>
<p:tagLst xmlns:p="http://schemas.openxmlformats.org/presentationml/2006/main">
  <p:tag name="AS_UNIQUEID" val="173"/>
  <p:tag name="KSO_WM_BEAUTIFY_FLAG" val=""/>
</p:tagLst>
</file>

<file path=ppt/tags/tag323.xml><?xml version="1.0" encoding="utf-8"?>
<p:tagLst xmlns:p="http://schemas.openxmlformats.org/presentationml/2006/main">
  <p:tag name="AS_UNIQUEID" val="174"/>
  <p:tag name="KSO_WM_BEAUTIFY_FLAG" val=""/>
</p:tagLst>
</file>

<file path=ppt/tags/tag324.xml><?xml version="1.0" encoding="utf-8"?>
<p:tagLst xmlns:p="http://schemas.openxmlformats.org/presentationml/2006/main">
  <p:tag name="AS_UNIQUEID" val="175"/>
  <p:tag name="KSO_WM_BEAUTIFY_FLAG" val=""/>
</p:tagLst>
</file>

<file path=ppt/tags/tag325.xml><?xml version="1.0" encoding="utf-8"?>
<p:tagLst xmlns:p="http://schemas.openxmlformats.org/presentationml/2006/main">
  <p:tag name="AS_UNIQUEID" val="176"/>
  <p:tag name="KSO_WM_BEAUTIFY_FLAG" val=""/>
</p:tagLst>
</file>

<file path=ppt/tags/tag326.xml><?xml version="1.0" encoding="utf-8"?>
<p:tagLst xmlns:p="http://schemas.openxmlformats.org/presentationml/2006/main">
  <p:tag name="AS_UNIQUEID" val="177"/>
  <p:tag name="KSO_WM_UNIT_TABLE_BEAUTIFY" val="smartTable{bda6f6ee-8c0e-425d-8d74-e922b61f4ecb}"/>
  <p:tag name="KSO_WM_BEAUTIFY_FLAG" val=""/>
</p:tagLst>
</file>

<file path=ppt/tags/tag327.xml><?xml version="1.0" encoding="utf-8"?>
<p:tagLst xmlns:p="http://schemas.openxmlformats.org/presentationml/2006/main">
  <p:tag name="AS_UNIQUEID" val="178"/>
  <p:tag name="KSO_WM_BEAUTIFY_FLAG" val=""/>
</p:tagLst>
</file>

<file path=ppt/tags/tag328.xml><?xml version="1.0" encoding="utf-8"?>
<p:tagLst xmlns:p="http://schemas.openxmlformats.org/presentationml/2006/main">
  <p:tag name="AS_UNIQUEID" val="179"/>
  <p:tag name="KSO_WM_BEAUTIFY_FLAG" val=""/>
</p:tagLst>
</file>

<file path=ppt/tags/tag329.xml><?xml version="1.0" encoding="utf-8"?>
<p:tagLst xmlns:p="http://schemas.openxmlformats.org/presentationml/2006/main">
  <p:tag name="AS_UNIQUEID" val="180"/>
  <p:tag name="KSO_WM_UNIT_TABLE_BEAUTIFY" val="smartTable{97b51b89-f6f9-4061-819d-4f5c8d2cff28}"/>
  <p:tag name="KSO_WM_BEAUTIFY_FLAG" val=""/>
</p:tagLst>
</file>

<file path=ppt/tags/tag33.xml><?xml version="1.0" encoding="utf-8"?>
<p:tagLst xmlns:p="http://schemas.openxmlformats.org/presentationml/2006/main">
  <p:tag name="AS_UNIQUEID" val="6350"/>
</p:tagLst>
</file>

<file path=ppt/tags/tag330.xml><?xml version="1.0" encoding="utf-8"?>
<p:tagLst xmlns:p="http://schemas.openxmlformats.org/presentationml/2006/main">
  <p:tag name="AS_UNIQUEID" val="181"/>
  <p:tag name="KSO_WM_BEAUTIFY_FLAG" val=""/>
</p:tagLst>
</file>

<file path=ppt/tags/tag331.xml><?xml version="1.0" encoding="utf-8"?>
<p:tagLst xmlns:p="http://schemas.openxmlformats.org/presentationml/2006/main">
  <p:tag name="AS_UNIQUEID" val="182"/>
  <p:tag name="KSO_WM_BEAUTIFY_FLAG" val=""/>
</p:tagLst>
</file>

<file path=ppt/tags/tag332.xml><?xml version="1.0" encoding="utf-8"?>
<p:tagLst xmlns:p="http://schemas.openxmlformats.org/presentationml/2006/main">
  <p:tag name="AS_UNIQUEID" val="183"/>
  <p:tag name="KSO_WM_BEAUTIFY_FLAG" val=""/>
</p:tagLst>
</file>

<file path=ppt/tags/tag333.xml><?xml version="1.0" encoding="utf-8"?>
<p:tagLst xmlns:p="http://schemas.openxmlformats.org/presentationml/2006/main">
  <p:tag name="AS_UNIQUEID" val="185"/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AS_UNIQUEID" val="6352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2.xml><?xml version="1.0" encoding="utf-8"?>
<p:tagLst xmlns:p="http://schemas.openxmlformats.org/presentationml/2006/main">
  <p:tag name="AS_UNIQUEID" val="6886"/>
</p:tagLst>
</file>

<file path=ppt/tags/tag343.xml><?xml version="1.0" encoding="utf-8"?>
<p:tagLst xmlns:p="http://schemas.openxmlformats.org/presentationml/2006/main">
  <p:tag name="AS_UNIQUEID" val="6887"/>
</p:tagLst>
</file>

<file path=ppt/tags/tag344.xml><?xml version="1.0" encoding="utf-8"?>
<p:tagLst xmlns:p="http://schemas.openxmlformats.org/presentationml/2006/main">
  <p:tag name="AS_UNIQUEID" val="187"/>
  <p:tag name="KSO_WM_BEAUTIFY_FLAG" val=""/>
</p:tagLst>
</file>

<file path=ppt/tags/tag345.xml><?xml version="1.0" encoding="utf-8"?>
<p:tagLst xmlns:p="http://schemas.openxmlformats.org/presentationml/2006/main">
  <p:tag name="AS_UNIQUEID" val="188"/>
  <p:tag name="KSO_WM_BEAUTIFY_FLAG" val=""/>
</p:tagLst>
</file>

<file path=ppt/tags/tag346.xml><?xml version="1.0" encoding="utf-8"?>
<p:tagLst xmlns:p="http://schemas.openxmlformats.org/presentationml/2006/main">
  <p:tag name="AS_UNIQUEID" val="189"/>
  <p:tag name="KSO_WM_BEAUTIFY_FLAG" val=""/>
</p:tagLst>
</file>

<file path=ppt/tags/tag347.xml><?xml version="1.0" encoding="utf-8"?>
<p:tagLst xmlns:p="http://schemas.openxmlformats.org/presentationml/2006/main">
  <p:tag name="AS_UNIQUEID" val="190"/>
  <p:tag name="KSO_WM_BEAUTIFY_FLAG" val=""/>
</p:tagLst>
</file>

<file path=ppt/tags/tag348.xml><?xml version="1.0" encoding="utf-8"?>
<p:tagLst xmlns:p="http://schemas.openxmlformats.org/presentationml/2006/main">
  <p:tag name="AS_UNIQUEID" val="191"/>
  <p:tag name="KSO_WM_BEAUTIFY_FLAG" val=""/>
  <p:tag name="KSO_WM_UNIT_TABLE_BEAUTIFY" val="smartTable{2da5e499-2a5b-4eb4-94b3-a315485ecb8c}"/>
</p:tagLst>
</file>

<file path=ppt/tags/tag349.xml><?xml version="1.0" encoding="utf-8"?>
<p:tagLst xmlns:p="http://schemas.openxmlformats.org/presentationml/2006/main">
  <p:tag name="AS_UNIQUEID" val="192"/>
  <p:tag name="KSO_WM_BEAUTIFY_FLAG" val=""/>
</p:tagLst>
</file>

<file path=ppt/tags/tag35.xml><?xml version="1.0" encoding="utf-8"?>
<p:tagLst xmlns:p="http://schemas.openxmlformats.org/presentationml/2006/main">
  <p:tag name="AS_UNIQUEID" val="6353"/>
</p:tagLst>
</file>

<file path=ppt/tags/tag350.xml><?xml version="1.0" encoding="utf-8"?>
<p:tagLst xmlns:p="http://schemas.openxmlformats.org/presentationml/2006/main">
  <p:tag name="AS_UNIQUEID" val="193"/>
  <p:tag name="KSO_WM_BEAUTIFY_FLAG" val=""/>
</p:tagLst>
</file>

<file path=ppt/tags/tag351.xml><?xml version="1.0" encoding="utf-8"?>
<p:tagLst xmlns:p="http://schemas.openxmlformats.org/presentationml/2006/main">
  <p:tag name="AS_UNIQUEID" val="194"/>
  <p:tag name="KSO_WM_UNIT_TABLE_BEAUTIFY" val="smartTable{691e6306-8da5-471a-9d78-fcfd06ed8fc6}"/>
  <p:tag name="KSO_WM_BEAUTIFY_FLAG" val=""/>
</p:tagLst>
</file>

<file path=ppt/tags/tag352.xml><?xml version="1.0" encoding="utf-8"?>
<p:tagLst xmlns:p="http://schemas.openxmlformats.org/presentationml/2006/main">
  <p:tag name="AS_UNIQUEID" val="195"/>
  <p:tag name="KSO_WM_BEAUTIFY_FLAG" val=""/>
</p:tagLst>
</file>

<file path=ppt/tags/tag353.xml><?xml version="1.0" encoding="utf-8"?>
<p:tagLst xmlns:p="http://schemas.openxmlformats.org/presentationml/2006/main">
  <p:tag name="AS_UNIQUEID" val="196"/>
  <p:tag name="KSO_WM_BEAUTIFY_FLAG" val=""/>
</p:tagLst>
</file>

<file path=ppt/tags/tag354.xml><?xml version="1.0" encoding="utf-8"?>
<p:tagLst xmlns:p="http://schemas.openxmlformats.org/presentationml/2006/main">
  <p:tag name="AS_UNIQUEID" val="197"/>
  <p:tag name="KSO_WM_BEAUTIFY_FLAG" val=""/>
</p:tagLst>
</file>

<file path=ppt/tags/tag355.xml><?xml version="1.0" encoding="utf-8"?>
<p:tagLst xmlns:p="http://schemas.openxmlformats.org/presentationml/2006/main">
  <p:tag name="AS_UNIQUEID" val="1296"/>
  <p:tag name="KSO_WM_BEAUTIFY_FLAG" val=""/>
</p:tagLst>
</file>

<file path=ppt/tags/tag356.xml><?xml version="1.0" encoding="utf-8"?>
<p:tagLst xmlns:p="http://schemas.openxmlformats.org/presentationml/2006/main">
  <p:tag name="AS_UNIQUEID" val="1297"/>
  <p:tag name="KSO_WM_BEAUTIFY_FLAG" val=""/>
</p:tagLst>
</file>

<file path=ppt/tags/tag357.xml><?xml version="1.0" encoding="utf-8"?>
<p:tagLst xmlns:p="http://schemas.openxmlformats.org/presentationml/2006/main">
  <p:tag name="AS_UNIQUEID" val="200"/>
</p:tagLst>
</file>

<file path=ppt/tags/tag358.xml><?xml version="1.0" encoding="utf-8"?>
<p:tagLst xmlns:p="http://schemas.openxmlformats.org/presentationml/2006/main">
  <p:tag name="AS_UNIQUEID" val="201"/>
  <p:tag name="KSO_WM_BEAUTIFY_FLAG" val=""/>
</p:tagLst>
</file>

<file path=ppt/tags/tag359.xml><?xml version="1.0" encoding="utf-8"?>
<p:tagLst xmlns:p="http://schemas.openxmlformats.org/presentationml/2006/main">
  <p:tag name="AS_UNIQUEID" val="202"/>
  <p:tag name="KSO_WM_BEAUTIFY_FLAG" val=""/>
</p:tagLst>
</file>

<file path=ppt/tags/tag36.xml><?xml version="1.0" encoding="utf-8"?>
<p:tagLst xmlns:p="http://schemas.openxmlformats.org/presentationml/2006/main">
  <p:tag name="AS_UNIQUEID" val="6354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7.xml><?xml version="1.0" encoding="utf-8"?>
<p:tagLst xmlns:p="http://schemas.openxmlformats.org/presentationml/2006/main">
  <p:tag name="AS_UNIQUEID" val="6886"/>
</p:tagLst>
</file>

<file path=ppt/tags/tag368.xml><?xml version="1.0" encoding="utf-8"?>
<p:tagLst xmlns:p="http://schemas.openxmlformats.org/presentationml/2006/main">
  <p:tag name="AS_UNIQUEID" val="6887"/>
</p:tagLst>
</file>

<file path=ppt/tags/tag369.xml><?xml version="1.0" encoding="utf-8"?>
<p:tagLst xmlns:p="http://schemas.openxmlformats.org/presentationml/2006/main">
  <p:tag name="AS_UNIQUEID" val="1311"/>
</p:tagLst>
</file>

<file path=ppt/tags/tag37.xml><?xml version="1.0" encoding="utf-8"?>
<p:tagLst xmlns:p="http://schemas.openxmlformats.org/presentationml/2006/main">
  <p:tag name="AS_UNIQUEID" val="6355"/>
</p:tagLst>
</file>

<file path=ppt/tags/tag370.xml><?xml version="1.0" encoding="utf-8"?>
<p:tagLst xmlns:p="http://schemas.openxmlformats.org/presentationml/2006/main">
  <p:tag name="AS_UNIQUEID" val="1313"/>
</p:tagLst>
</file>

<file path=ppt/tags/tag371.xml><?xml version="1.0" encoding="utf-8"?>
<p:tagLst xmlns:p="http://schemas.openxmlformats.org/presentationml/2006/main">
  <p:tag name="AS_UNIQUEID" val="1321"/>
</p:tagLst>
</file>

<file path=ppt/tags/tag372.xml><?xml version="1.0" encoding="utf-8"?>
<p:tagLst xmlns:p="http://schemas.openxmlformats.org/presentationml/2006/main">
  <p:tag name="AS_UNIQUEID" val="1331"/>
</p:tagLst>
</file>

<file path=ppt/tags/tag373.xml><?xml version="1.0" encoding="utf-8"?>
<p:tagLst xmlns:p="http://schemas.openxmlformats.org/presentationml/2006/main">
  <p:tag name="AS_UNIQUEID" val="1332"/>
</p:tagLst>
</file>

<file path=ppt/tags/tag374.xml><?xml version="1.0" encoding="utf-8"?>
<p:tagLst xmlns:p="http://schemas.openxmlformats.org/presentationml/2006/main">
  <p:tag name="AS_UNIQUEID" val="1334"/>
</p:tagLst>
</file>

<file path=ppt/tags/tag375.xml><?xml version="1.0" encoding="utf-8"?>
<p:tagLst xmlns:p="http://schemas.openxmlformats.org/presentationml/2006/main">
  <p:tag name="AS_UNIQUEID" val="1310"/>
</p:tagLst>
</file>

<file path=ppt/tags/tag376.xml><?xml version="1.0" encoding="utf-8"?>
<p:tagLst xmlns:p="http://schemas.openxmlformats.org/presentationml/2006/main">
  <p:tag name="AS_UNIQUEID" val="1322"/>
</p:tagLst>
</file>

<file path=ppt/tags/tag377.xml><?xml version="1.0" encoding="utf-8"?>
<p:tagLst xmlns:p="http://schemas.openxmlformats.org/presentationml/2006/main">
  <p:tag name="AS_UNIQUEID" val="1323"/>
</p:tagLst>
</file>

<file path=ppt/tags/tag378.xml><?xml version="1.0" encoding="utf-8"?>
<p:tagLst xmlns:p="http://schemas.openxmlformats.org/presentationml/2006/main">
  <p:tag name="AS_UNIQUEID" val="1328"/>
</p:tagLst>
</file>

<file path=ppt/tags/tag379.xml><?xml version="1.0" encoding="utf-8"?>
<p:tagLst xmlns:p="http://schemas.openxmlformats.org/presentationml/2006/main">
  <p:tag name="AS_UNIQUEID" val="1324"/>
</p:tagLst>
</file>

<file path=ppt/tags/tag38.xml><?xml version="1.0" encoding="utf-8"?>
<p:tagLst xmlns:p="http://schemas.openxmlformats.org/presentationml/2006/main">
  <p:tag name="AS_UNIQUEID" val="6356"/>
</p:tagLst>
</file>

<file path=ppt/tags/tag380.xml><?xml version="1.0" encoding="utf-8"?>
<p:tagLst xmlns:p="http://schemas.openxmlformats.org/presentationml/2006/main">
  <p:tag name="AS_UNIQUEID" val="1325"/>
</p:tagLst>
</file>

<file path=ppt/tags/tag381.xml><?xml version="1.0" encoding="utf-8"?>
<p:tagLst xmlns:p="http://schemas.openxmlformats.org/presentationml/2006/main">
  <p:tag name="AS_UNIQUEID" val="1327"/>
</p:tagLst>
</file>

<file path=ppt/tags/tag382.xml><?xml version="1.0" encoding="utf-8"?>
<p:tagLst xmlns:p="http://schemas.openxmlformats.org/presentationml/2006/main">
  <p:tag name="AS_UNIQUEID" val="1326"/>
</p:tagLst>
</file>

<file path=ppt/tags/tag383.xml><?xml version="1.0" encoding="utf-8"?>
<p:tagLst xmlns:p="http://schemas.openxmlformats.org/presentationml/2006/main">
  <p:tag name="AS_UNIQUEID" val="1329"/>
</p:tagLst>
</file>

<file path=ppt/tags/tag384.xml><?xml version="1.0" encoding="utf-8"?>
<p:tagLst xmlns:p="http://schemas.openxmlformats.org/presentationml/2006/main">
  <p:tag name="AS_UNIQUEID" val="1330"/>
</p:tagLst>
</file>

<file path=ppt/tags/tag385.xml><?xml version="1.0" encoding="utf-8"?>
<p:tagLst xmlns:p="http://schemas.openxmlformats.org/presentationml/2006/main">
  <p:tag name="AS_UNIQUEID" val="1333"/>
</p:tagLst>
</file>

<file path=ppt/tags/tag386.xml><?xml version="1.0" encoding="utf-8"?>
<p:tagLst xmlns:p="http://schemas.openxmlformats.org/presentationml/2006/main">
  <p:tag name="AS_UNIQUEID" val="1321"/>
</p:tagLst>
</file>

<file path=ppt/tags/tag387.xml><?xml version="1.0" encoding="utf-8"?>
<p:tagLst xmlns:p="http://schemas.openxmlformats.org/presentationml/2006/main">
  <p:tag name="AS_UNIQUEID" val="1331"/>
</p:tagLst>
</file>

<file path=ppt/tags/tag388.xml><?xml version="1.0" encoding="utf-8"?>
<p:tagLst xmlns:p="http://schemas.openxmlformats.org/presentationml/2006/main">
  <p:tag name="AS_UNIQUEID" val="1331"/>
</p:tagLst>
</file>

<file path=ppt/tags/tag389.xml><?xml version="1.0" encoding="utf-8"?>
<p:tagLst xmlns:p="http://schemas.openxmlformats.org/presentationml/2006/main">
  <p:tag name="AS_UNIQUEID" val="1310"/>
</p:tagLst>
</file>

<file path=ppt/tags/tag39.xml><?xml version="1.0" encoding="utf-8"?>
<p:tagLst xmlns:p="http://schemas.openxmlformats.org/presentationml/2006/main">
  <p:tag name="AS_UNIQUEID" val="6357"/>
</p:tagLst>
</file>

<file path=ppt/tags/tag390.xml><?xml version="1.0" encoding="utf-8"?>
<p:tagLst xmlns:p="http://schemas.openxmlformats.org/presentationml/2006/main">
  <p:tag name="AS_UNIQUEID" val="1310"/>
</p:tagLst>
</file>

<file path=ppt/tags/tag391.xml><?xml version="1.0" encoding="utf-8"?>
<p:tagLst xmlns:p="http://schemas.openxmlformats.org/presentationml/2006/main">
  <p:tag name="AS_UNIQUEID" val="1313"/>
</p:tagLst>
</file>

<file path=ppt/tags/tag392.xml><?xml version="1.0" encoding="utf-8"?>
<p:tagLst xmlns:p="http://schemas.openxmlformats.org/presentationml/2006/main">
  <p:tag name="AS_UNIQUEID" val="1320"/>
</p:tagLst>
</file>

<file path=ppt/tags/tag393.xml><?xml version="1.0" encoding="utf-8"?>
<p:tagLst xmlns:p="http://schemas.openxmlformats.org/presentationml/2006/main">
  <p:tag name="AS_UNIQUEID" val="1320"/>
</p:tagLst>
</file>

<file path=ppt/tags/tag394.xml><?xml version="1.0" encoding="utf-8"?>
<p:tagLst xmlns:p="http://schemas.openxmlformats.org/presentationml/2006/main">
  <p:tag name="AS_UNIQUEID" val="1333"/>
</p:tagLst>
</file>

<file path=ppt/tags/tag395.xml><?xml version="1.0" encoding="utf-8"?>
<p:tagLst xmlns:p="http://schemas.openxmlformats.org/presentationml/2006/main">
  <p:tag name="AS_UNIQUEID" val="1333"/>
</p:tagLst>
</file>

<file path=ppt/tags/tag396.xml><?xml version="1.0" encoding="utf-8"?>
<p:tagLst xmlns:p="http://schemas.openxmlformats.org/presentationml/2006/main">
  <p:tag name="AS_UNIQUEID" val="1334"/>
</p:tagLst>
</file>

<file path=ppt/tags/tag397.xml><?xml version="1.0" encoding="utf-8"?>
<p:tagLst xmlns:p="http://schemas.openxmlformats.org/presentationml/2006/main">
  <p:tag name="AS_UNIQUEID" val="1307"/>
</p:tagLst>
</file>

<file path=ppt/tags/tag3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9.xml><?xml version="1.0" encoding="utf-8"?>
<p:tagLst xmlns:p="http://schemas.openxmlformats.org/presentationml/2006/main">
  <p:tag name="AS_UNIQUEID" val="6886"/>
</p:tagLst>
</file>

<file path=ppt/tags/tag4.xml><?xml version="1.0" encoding="utf-8"?>
<p:tagLst xmlns:p="http://schemas.openxmlformats.org/presentationml/2006/main">
  <p:tag name="AS_UNIQUEID" val="5986"/>
</p:tagLst>
</file>

<file path=ppt/tags/tag40.xml><?xml version="1.0" encoding="utf-8"?>
<p:tagLst xmlns:p="http://schemas.openxmlformats.org/presentationml/2006/main">
  <p:tag name="AS_UNIQUEID" val="6358"/>
</p:tagLst>
</file>

<file path=ppt/tags/tag400.xml><?xml version="1.0" encoding="utf-8"?>
<p:tagLst xmlns:p="http://schemas.openxmlformats.org/presentationml/2006/main">
  <p:tag name="AS_UNIQUEID" val="6887"/>
</p:tagLst>
</file>

<file path=ppt/tags/tag401.xml><?xml version="1.0" encoding="utf-8"?>
<p:tagLst xmlns:p="http://schemas.openxmlformats.org/presentationml/2006/main">
  <p:tag name="AS_UNIQUEID" val="2468"/>
</p:tagLst>
</file>

<file path=ppt/tags/tag402.xml><?xml version="1.0" encoding="utf-8"?>
<p:tagLst xmlns:p="http://schemas.openxmlformats.org/presentationml/2006/main">
  <p:tag name="AS_UNIQUEID" val="558"/>
</p:tagLst>
</file>

<file path=ppt/tags/tag4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04.xml><?xml version="1.0" encoding="utf-8"?>
<p:tagLst xmlns:p="http://schemas.openxmlformats.org/presentationml/2006/main">
  <p:tag name="AS_UNIQUEID" val="6886"/>
</p:tagLst>
</file>

<file path=ppt/tags/tag405.xml><?xml version="1.0" encoding="utf-8"?>
<p:tagLst xmlns:p="http://schemas.openxmlformats.org/presentationml/2006/main">
  <p:tag name="AS_UNIQUEID" val="6887"/>
</p:tagLst>
</file>

<file path=ppt/tags/tag406.xml><?xml version="1.0" encoding="utf-8"?>
<p:tagLst xmlns:p="http://schemas.openxmlformats.org/presentationml/2006/main">
  <p:tag name="AS_UNIQUEID" val="2468"/>
</p:tagLst>
</file>

<file path=ppt/tags/tag407.xml><?xml version="1.0" encoding="utf-8"?>
<p:tagLst xmlns:p="http://schemas.openxmlformats.org/presentationml/2006/main">
  <p:tag name="AS_UNIQUEID" val="4928"/>
  <p:tag name="KSO_WM_BEAUTIFY_FLAG" val=""/>
</p:tagLst>
</file>

<file path=ppt/tags/tag408.xml><?xml version="1.0" encoding="utf-8"?>
<p:tagLst xmlns:p="http://schemas.openxmlformats.org/presentationml/2006/main">
  <p:tag name="AS_UNIQUEID" val="6744"/>
</p:tagLst>
</file>

<file path=ppt/tags/tag409.xml><?xml version="1.0" encoding="utf-8"?>
<p:tagLst xmlns:p="http://schemas.openxmlformats.org/presentationml/2006/main">
  <p:tag name="AS_UNIQUEID" val="567"/>
  <p:tag name="KSO_WM_BEAUTIFY_FLAG" val=""/>
</p:tagLst>
</file>

<file path=ppt/tags/tag41.xml><?xml version="1.0" encoding="utf-8"?>
<p:tagLst xmlns:p="http://schemas.openxmlformats.org/presentationml/2006/main">
  <p:tag name="AS_UNIQUEID" val="6359"/>
</p:tagLst>
</file>

<file path=ppt/tags/tag410.xml><?xml version="1.0" encoding="utf-8"?>
<p:tagLst xmlns:p="http://schemas.openxmlformats.org/presentationml/2006/main">
  <p:tag name="AS_UNIQUEID" val="565"/>
  <p:tag name="KSO_WM_BEAUTIFY_FLAG" val=""/>
</p:tagLst>
</file>

<file path=ppt/tags/tag411.xml><?xml version="1.0" encoding="utf-8"?>
<p:tagLst xmlns:p="http://schemas.openxmlformats.org/presentationml/2006/main">
  <p:tag name="AS_UNIQUEID" val="6745"/>
</p:tagLst>
</file>

<file path=ppt/tags/tag412.xml><?xml version="1.0" encoding="utf-8"?>
<p:tagLst xmlns:p="http://schemas.openxmlformats.org/presentationml/2006/main">
  <p:tag name="AS_UNIQUEID" val="568"/>
  <p:tag name="KSO_WM_BEAUTIFY_FLAG" val=""/>
</p:tagLst>
</file>

<file path=ppt/tags/tag413.xml><?xml version="1.0" encoding="utf-8"?>
<p:tagLst xmlns:p="http://schemas.openxmlformats.org/presentationml/2006/main">
  <p:tag name="AS_UNIQUEID" val="566"/>
  <p:tag name="KSO_WM_BEAUTIFY_FLAG" val=""/>
</p:tagLst>
</file>

<file path=ppt/tags/tag414.xml><?xml version="1.0" encoding="utf-8"?>
<p:tagLst xmlns:p="http://schemas.openxmlformats.org/presentationml/2006/main">
  <p:tag name="AS_UNIQUEID" val="6746"/>
</p:tagLst>
</file>

<file path=ppt/tags/tag415.xml><?xml version="1.0" encoding="utf-8"?>
<p:tagLst xmlns:p="http://schemas.openxmlformats.org/presentationml/2006/main">
  <p:tag name="AS_UNIQUEID" val="2470"/>
  <p:tag name="KSO_WM_BEAUTIFY_FLAG" val=""/>
</p:tagLst>
</file>

<file path=ppt/tags/tag416.xml><?xml version="1.0" encoding="utf-8"?>
<p:tagLst xmlns:p="http://schemas.openxmlformats.org/presentationml/2006/main">
  <p:tag name="AS_UNIQUEID" val="2471"/>
  <p:tag name="KSO_WM_BEAUTIFY_FLAG" val=""/>
</p:tagLst>
</file>

<file path=ppt/tags/tag417.xml><?xml version="1.0" encoding="utf-8"?>
<p:tagLst xmlns:p="http://schemas.openxmlformats.org/presentationml/2006/main">
  <p:tag name="AS_UNIQUEID" val="6747"/>
</p:tagLst>
</file>

<file path=ppt/tags/tag418.xml><?xml version="1.0" encoding="utf-8"?>
<p:tagLst xmlns:p="http://schemas.openxmlformats.org/presentationml/2006/main">
  <p:tag name="AS_UNIQUEID" val="3850"/>
  <p:tag name="KSO_WM_BEAUTIFY_FLAG" val=""/>
</p:tagLst>
</file>

<file path=ppt/tags/tag419.xml><?xml version="1.0" encoding="utf-8"?>
<p:tagLst xmlns:p="http://schemas.openxmlformats.org/presentationml/2006/main">
  <p:tag name="AS_UNIQUEID" val="568"/>
  <p:tag name="KSO_WM_BEAUTIFY_FLAG" val=""/>
</p:tagLst>
</file>

<file path=ppt/tags/tag42.xml><?xml version="1.0" encoding="utf-8"?>
<p:tagLst xmlns:p="http://schemas.openxmlformats.org/presentationml/2006/main">
  <p:tag name="AS_UNIQUEID" val="6360"/>
</p:tagLst>
</file>

<file path=ppt/tags/tag4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1.xml><?xml version="1.0" encoding="utf-8"?>
<p:tagLst xmlns:p="http://schemas.openxmlformats.org/presentationml/2006/main">
  <p:tag name="AS_UNIQUEID" val="6886"/>
</p:tagLst>
</file>

<file path=ppt/tags/tag422.xml><?xml version="1.0" encoding="utf-8"?>
<p:tagLst xmlns:p="http://schemas.openxmlformats.org/presentationml/2006/main">
  <p:tag name="AS_UNIQUEID" val="6887"/>
</p:tagLst>
</file>

<file path=ppt/tags/tag423.xml><?xml version="1.0" encoding="utf-8"?>
<p:tagLst xmlns:p="http://schemas.openxmlformats.org/presentationml/2006/main">
  <p:tag name="AS_UNIQUEID" val="2468"/>
</p:tagLst>
</file>

<file path=ppt/tags/tag424.xml><?xml version="1.0" encoding="utf-8"?>
<p:tagLst xmlns:p="http://schemas.openxmlformats.org/presentationml/2006/main">
  <p:tag name="AS_UNIQUEID" val="399"/>
</p:tagLst>
</file>

<file path=ppt/tags/tag425.xml><?xml version="1.0" encoding="utf-8"?>
<p:tagLst xmlns:p="http://schemas.openxmlformats.org/presentationml/2006/main">
  <p:tag name="AS_UNIQUEID" val="405"/>
</p:tagLst>
</file>

<file path=ppt/tags/tag4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resource_record_key" val="{&quot;13&quot;:[20419702],&quot;65&quot;:[20205176]}"/>
</p:tagLst>
</file>

<file path=ppt/tags/tag427.xml><?xml version="1.0" encoding="utf-8"?>
<p:tagLst xmlns:p="http://schemas.openxmlformats.org/presentationml/2006/main">
  <p:tag name="AS_UNIQUEID" val="6886"/>
</p:tagLst>
</file>

<file path=ppt/tags/tag428.xml><?xml version="1.0" encoding="utf-8"?>
<p:tagLst xmlns:p="http://schemas.openxmlformats.org/presentationml/2006/main">
  <p:tag name="AS_UNIQUEID" val="6887"/>
</p:tagLst>
</file>

<file path=ppt/tags/tag429.xml><?xml version="1.0" encoding="utf-8"?>
<p:tagLst xmlns:p="http://schemas.openxmlformats.org/presentationml/2006/main">
  <p:tag name="AS_UNIQUEID" val="2468"/>
</p:tagLst>
</file>

<file path=ppt/tags/tag43.xml><?xml version="1.0" encoding="utf-8"?>
<p:tagLst xmlns:p="http://schemas.openxmlformats.org/presentationml/2006/main">
  <p:tag name="AS_UNIQUEID" val="6361"/>
</p:tagLst>
</file>

<file path=ppt/tags/tag430.xml><?xml version="1.0" encoding="utf-8"?>
<p:tagLst xmlns:p="http://schemas.openxmlformats.org/presentationml/2006/main">
  <p:tag name="AS_UNIQUEID" val="399"/>
</p:tagLst>
</file>

<file path=ppt/tags/tag431.xml><?xml version="1.0" encoding="utf-8"?>
<p:tagLst xmlns:p="http://schemas.openxmlformats.org/presentationml/2006/main">
  <p:tag name="AS_UNIQUEID" val="6762"/>
  <p:tag name="KSO_WM_DIAGRAM_VIRTUALLY_FRAME" val="{&quot;height&quot;:251.2979527559055,&quot;left&quot;:126.8,&quot;top&quot;:235.1,&quot;width&quot;:663.2051968503938}"/>
</p:tagLst>
</file>

<file path=ppt/tags/tag432.xml><?xml version="1.0" encoding="utf-8"?>
<p:tagLst xmlns:p="http://schemas.openxmlformats.org/presentationml/2006/main">
  <p:tag name="AS_UNIQUEID" val="2008"/>
</p:tagLst>
</file>

<file path=ppt/tags/tag433.xml><?xml version="1.0" encoding="utf-8"?>
<p:tagLst xmlns:p="http://schemas.openxmlformats.org/presentationml/2006/main">
  <p:tag name="AS_UNIQUEID" val="6763"/>
  <p:tag name="KSO_WM_DIAGRAM_VIRTUALLY_FRAME" val="{&quot;height&quot;:251.2979527559055,&quot;left&quot;:126.8,&quot;top&quot;:235.1,&quot;width&quot;:663.2051968503938}"/>
</p:tagLst>
</file>

<file path=ppt/tags/tag434.xml><?xml version="1.0" encoding="utf-8"?>
<p:tagLst xmlns:p="http://schemas.openxmlformats.org/presentationml/2006/main">
  <p:tag name="AS_UNIQUEID" val="3834"/>
  <p:tag name="KSO_WM_DIAGRAM_VIRTUALLY_FRAME" val="{&quot;height&quot;:251.2979527559055,&quot;left&quot;:126.8,&quot;top&quot;:235.1,&quot;width&quot;:663.2051968503938}"/>
</p:tagLst>
</file>

<file path=ppt/tags/tag435.xml><?xml version="1.0" encoding="utf-8"?>
<p:tagLst xmlns:p="http://schemas.openxmlformats.org/presentationml/2006/main">
  <p:tag name="AS_UNIQUEID" val="6764"/>
  <p:tag name="KSO_WM_DIAGRAM_VIRTUALLY_FRAME" val="{&quot;height&quot;:251.2979527559055,&quot;left&quot;:126.8,&quot;top&quot;:235.1,&quot;width&quot;:663.2051968503938}"/>
</p:tagLst>
</file>

<file path=ppt/tags/tag436.xml><?xml version="1.0" encoding="utf-8"?>
<p:tagLst xmlns:p="http://schemas.openxmlformats.org/presentationml/2006/main">
  <p:tag name="AS_UNIQUEID" val="6764"/>
  <p:tag name="KSO_WM_DIAGRAM_VIRTUALLY_FRAME" val="{&quot;height&quot;:251.2979527559055,&quot;left&quot;:126.8,&quot;top&quot;:235.1,&quot;width&quot;:663.2051968503938}"/>
</p:tagLst>
</file>

<file path=ppt/tags/tag4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8.xml><?xml version="1.0" encoding="utf-8"?>
<p:tagLst xmlns:p="http://schemas.openxmlformats.org/presentationml/2006/main">
  <p:tag name="AS_UNIQUEID" val="6886"/>
</p:tagLst>
</file>

<file path=ppt/tags/tag439.xml><?xml version="1.0" encoding="utf-8"?>
<p:tagLst xmlns:p="http://schemas.openxmlformats.org/presentationml/2006/main">
  <p:tag name="AS_UNIQUEID" val="6887"/>
</p:tagLst>
</file>

<file path=ppt/tags/tag44.xml><?xml version="1.0" encoding="utf-8"?>
<p:tagLst xmlns:p="http://schemas.openxmlformats.org/presentationml/2006/main">
  <p:tag name="AS_UNIQUEID" val="6362"/>
</p:tagLst>
</file>

<file path=ppt/tags/tag4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1.xml><?xml version="1.0" encoding="utf-8"?>
<p:tagLst xmlns:p="http://schemas.openxmlformats.org/presentationml/2006/main">
  <p:tag name="AS_UNIQUEID" val="6503"/>
</p:tagLst>
</file>

<file path=ppt/tags/tag442.xml><?xml version="1.0" encoding="utf-8"?>
<p:tagLst xmlns:p="http://schemas.openxmlformats.org/presentationml/2006/main">
  <p:tag name="AS_UNIQUEID" val="6504"/>
</p:tagLst>
</file>

<file path=ppt/tags/tag443.xml><?xml version="1.0" encoding="utf-8"?>
<p:tagLst xmlns:p="http://schemas.openxmlformats.org/presentationml/2006/main">
  <p:tag name="AS_UNIQUEID" val="6505"/>
</p:tagLst>
</file>

<file path=ppt/tags/tag444.xml><?xml version="1.0" encoding="utf-8"?>
<p:tagLst xmlns:p="http://schemas.openxmlformats.org/presentationml/2006/main">
  <p:tag name="AS_UNIQUEID" val="6506"/>
</p:tagLst>
</file>

<file path=ppt/tags/tag445.xml><?xml version="1.0" encoding="utf-8"?>
<p:tagLst xmlns:p="http://schemas.openxmlformats.org/presentationml/2006/main">
  <p:tag name="AS_UNIQUEID" val="6507"/>
</p:tagLst>
</file>

<file path=ppt/tags/tag446.xml><?xml version="1.0" encoding="utf-8"?>
<p:tagLst xmlns:p="http://schemas.openxmlformats.org/presentationml/2006/main">
  <p:tag name="AS_UNIQUEID" val="6508"/>
</p:tagLst>
</file>

<file path=ppt/tags/tag447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resource_record_key" val="{&quot;13&quot;:[4721934,4364974,20419695,4563109,20482077,20280319,20481839,4364954,20419702],&quot;65&quot;:[20205176]}"/>
  <p:tag name="commondata" val="eyJoZGlkIjoiMzU1YTdjODQ4ZGRiNmJlOGFiMmFiNzE5NWJiNGU4ZTYifQ=="/>
</p:tagLst>
</file>

<file path=ppt/tags/tag45.xml><?xml version="1.0" encoding="utf-8"?>
<p:tagLst xmlns:p="http://schemas.openxmlformats.org/presentationml/2006/main">
  <p:tag name="AS_UNIQUEID" val="6363"/>
</p:tagLst>
</file>

<file path=ppt/tags/tag46.xml><?xml version="1.0" encoding="utf-8"?>
<p:tagLst xmlns:p="http://schemas.openxmlformats.org/presentationml/2006/main">
  <p:tag name="AS_UNIQUEID" val="6364"/>
</p:tagLst>
</file>

<file path=ppt/tags/tag47.xml><?xml version="1.0" encoding="utf-8"?>
<p:tagLst xmlns:p="http://schemas.openxmlformats.org/presentationml/2006/main">
  <p:tag name="AS_UNIQUEID" val="6365"/>
</p:tagLst>
</file>

<file path=ppt/tags/tag48.xml><?xml version="1.0" encoding="utf-8"?>
<p:tagLst xmlns:p="http://schemas.openxmlformats.org/presentationml/2006/main">
  <p:tag name="AS_UNIQUEID" val="6366"/>
</p:tagLst>
</file>

<file path=ppt/tags/tag49.xml><?xml version="1.0" encoding="utf-8"?>
<p:tagLst xmlns:p="http://schemas.openxmlformats.org/presentationml/2006/main">
  <p:tag name="AS_UNIQUEID" val="6367"/>
</p:tagLst>
</file>

<file path=ppt/tags/tag5.xml><?xml version="1.0" encoding="utf-8"?>
<p:tagLst xmlns:p="http://schemas.openxmlformats.org/presentationml/2006/main">
  <p:tag name="AS_UNIQUEID" val="6317"/>
</p:tagLst>
</file>

<file path=ppt/tags/tag50.xml><?xml version="1.0" encoding="utf-8"?>
<p:tagLst xmlns:p="http://schemas.openxmlformats.org/presentationml/2006/main">
  <p:tag name="AS_UNIQUEID" val="6368"/>
</p:tagLst>
</file>

<file path=ppt/tags/tag51.xml><?xml version="1.0" encoding="utf-8"?>
<p:tagLst xmlns:p="http://schemas.openxmlformats.org/presentationml/2006/main">
  <p:tag name="AS_UNIQUEID" val="6369"/>
</p:tagLst>
</file>

<file path=ppt/tags/tag52.xml><?xml version="1.0" encoding="utf-8"?>
<p:tagLst xmlns:p="http://schemas.openxmlformats.org/presentationml/2006/main">
  <p:tag name="AS_UNIQUEID" val="6370"/>
</p:tagLst>
</file>

<file path=ppt/tags/tag53.xml><?xml version="1.0" encoding="utf-8"?>
<p:tagLst xmlns:p="http://schemas.openxmlformats.org/presentationml/2006/main">
  <p:tag name="AS_UNIQUEID" val="6371"/>
</p:tagLst>
</file>

<file path=ppt/tags/tag54.xml><?xml version="1.0" encoding="utf-8"?>
<p:tagLst xmlns:p="http://schemas.openxmlformats.org/presentationml/2006/main">
  <p:tag name="AS_UNIQUEID" val="6373"/>
</p:tagLst>
</file>

<file path=ppt/tags/tag55.xml><?xml version="1.0" encoding="utf-8"?>
<p:tagLst xmlns:p="http://schemas.openxmlformats.org/presentationml/2006/main">
  <p:tag name="AS_UNIQUEID" val="6374"/>
</p:tagLst>
</file>

<file path=ppt/tags/tag56.xml><?xml version="1.0" encoding="utf-8"?>
<p:tagLst xmlns:p="http://schemas.openxmlformats.org/presentationml/2006/main">
  <p:tag name="AS_UNIQUEID" val="6375"/>
</p:tagLst>
</file>

<file path=ppt/tags/tag57.xml><?xml version="1.0" encoding="utf-8"?>
<p:tagLst xmlns:p="http://schemas.openxmlformats.org/presentationml/2006/main">
  <p:tag name="AS_UNIQUEID" val="6376"/>
</p:tagLst>
</file>

<file path=ppt/tags/tag58.xml><?xml version="1.0" encoding="utf-8"?>
<p:tagLst xmlns:p="http://schemas.openxmlformats.org/presentationml/2006/main">
  <p:tag name="AS_UNIQUEID" val="6377"/>
</p:tagLst>
</file>

<file path=ppt/tags/tag59.xml><?xml version="1.0" encoding="utf-8"?>
<p:tagLst xmlns:p="http://schemas.openxmlformats.org/presentationml/2006/main">
  <p:tag name="AS_UNIQUEID" val="6378"/>
</p:tagLst>
</file>

<file path=ppt/tags/tag6.xml><?xml version="1.0" encoding="utf-8"?>
<p:tagLst xmlns:p="http://schemas.openxmlformats.org/presentationml/2006/main">
  <p:tag name="AS_UNIQUEID" val="6318"/>
</p:tagLst>
</file>

<file path=ppt/tags/tag60.xml><?xml version="1.0" encoding="utf-8"?>
<p:tagLst xmlns:p="http://schemas.openxmlformats.org/presentationml/2006/main">
  <p:tag name="AS_UNIQUEID" val="6379"/>
</p:tagLst>
</file>

<file path=ppt/tags/tag61.xml><?xml version="1.0" encoding="utf-8"?>
<p:tagLst xmlns:p="http://schemas.openxmlformats.org/presentationml/2006/main">
  <p:tag name="AS_UNIQUEID" val="6380"/>
</p:tagLst>
</file>

<file path=ppt/tags/tag62.xml><?xml version="1.0" encoding="utf-8"?>
<p:tagLst xmlns:p="http://schemas.openxmlformats.org/presentationml/2006/main">
  <p:tag name="AS_UNIQUEID" val="6381"/>
</p:tagLst>
</file>

<file path=ppt/tags/tag63.xml><?xml version="1.0" encoding="utf-8"?>
<p:tagLst xmlns:p="http://schemas.openxmlformats.org/presentationml/2006/main">
  <p:tag name="AS_UNIQUEID" val="6382"/>
</p:tagLst>
</file>

<file path=ppt/tags/tag64.xml><?xml version="1.0" encoding="utf-8"?>
<p:tagLst xmlns:p="http://schemas.openxmlformats.org/presentationml/2006/main">
  <p:tag name="AS_UNIQUEID" val="6383"/>
</p:tagLst>
</file>

<file path=ppt/tags/tag65.xml><?xml version="1.0" encoding="utf-8"?>
<p:tagLst xmlns:p="http://schemas.openxmlformats.org/presentationml/2006/main">
  <p:tag name="AS_UNIQUEID" val="6384"/>
</p:tagLst>
</file>

<file path=ppt/tags/tag66.xml><?xml version="1.0" encoding="utf-8"?>
<p:tagLst xmlns:p="http://schemas.openxmlformats.org/presentationml/2006/main">
  <p:tag name="AS_UNIQUEID" val="6385"/>
</p:tagLst>
</file>

<file path=ppt/tags/tag67.xml><?xml version="1.0" encoding="utf-8"?>
<p:tagLst xmlns:p="http://schemas.openxmlformats.org/presentationml/2006/main">
  <p:tag name="AS_UNIQUEID" val="6387"/>
</p:tagLst>
</file>

<file path=ppt/tags/tag68.xml><?xml version="1.0" encoding="utf-8"?>
<p:tagLst xmlns:p="http://schemas.openxmlformats.org/presentationml/2006/main">
  <p:tag name="AS_UNIQUEID" val="6388"/>
</p:tagLst>
</file>

<file path=ppt/tags/tag69.xml><?xml version="1.0" encoding="utf-8"?>
<p:tagLst xmlns:p="http://schemas.openxmlformats.org/presentationml/2006/main">
  <p:tag name="AS_UNIQUEID" val="6389"/>
</p:tagLst>
</file>

<file path=ppt/tags/tag7.xml><?xml version="1.0" encoding="utf-8"?>
<p:tagLst xmlns:p="http://schemas.openxmlformats.org/presentationml/2006/main">
  <p:tag name="AS_UNIQUEID" val="6319"/>
</p:tagLst>
</file>

<file path=ppt/tags/tag70.xml><?xml version="1.0" encoding="utf-8"?>
<p:tagLst xmlns:p="http://schemas.openxmlformats.org/presentationml/2006/main">
  <p:tag name="AS_UNIQUEID" val="6390"/>
</p:tagLst>
</file>

<file path=ppt/tags/tag71.xml><?xml version="1.0" encoding="utf-8"?>
<p:tagLst xmlns:p="http://schemas.openxmlformats.org/presentationml/2006/main">
  <p:tag name="AS_UNIQUEID" val="6391"/>
</p:tagLst>
</file>

<file path=ppt/tags/tag72.xml><?xml version="1.0" encoding="utf-8"?>
<p:tagLst xmlns:p="http://schemas.openxmlformats.org/presentationml/2006/main">
  <p:tag name="AS_UNIQUEID" val="6392"/>
</p:tagLst>
</file>

<file path=ppt/tags/tag73.xml><?xml version="1.0" encoding="utf-8"?>
<p:tagLst xmlns:p="http://schemas.openxmlformats.org/presentationml/2006/main">
  <p:tag name="AS_UNIQUEID" val="6393"/>
</p:tagLst>
</file>

<file path=ppt/tags/tag74.xml><?xml version="1.0" encoding="utf-8"?>
<p:tagLst xmlns:p="http://schemas.openxmlformats.org/presentationml/2006/main">
  <p:tag name="AS_UNIQUEID" val="6394"/>
</p:tagLst>
</file>

<file path=ppt/tags/tag75.xml><?xml version="1.0" encoding="utf-8"?>
<p:tagLst xmlns:p="http://schemas.openxmlformats.org/presentationml/2006/main">
  <p:tag name="AS_UNIQUEID" val="6395"/>
</p:tagLst>
</file>

<file path=ppt/tags/tag76.xml><?xml version="1.0" encoding="utf-8"?>
<p:tagLst xmlns:p="http://schemas.openxmlformats.org/presentationml/2006/main">
  <p:tag name="AS_UNIQUEID" val="6396"/>
</p:tagLst>
</file>

<file path=ppt/tags/tag77.xml><?xml version="1.0" encoding="utf-8"?>
<p:tagLst xmlns:p="http://schemas.openxmlformats.org/presentationml/2006/main">
  <p:tag name="AS_UNIQUEID" val="6397"/>
</p:tagLst>
</file>

<file path=ppt/tags/tag78.xml><?xml version="1.0" encoding="utf-8"?>
<p:tagLst xmlns:p="http://schemas.openxmlformats.org/presentationml/2006/main">
  <p:tag name="AS_UNIQUEID" val="6398"/>
</p:tagLst>
</file>

<file path=ppt/tags/tag79.xml><?xml version="1.0" encoding="utf-8"?>
<p:tagLst xmlns:p="http://schemas.openxmlformats.org/presentationml/2006/main">
  <p:tag name="AS_UNIQUEID" val="6399"/>
</p:tagLst>
</file>

<file path=ppt/tags/tag8.xml><?xml version="1.0" encoding="utf-8"?>
<p:tagLst xmlns:p="http://schemas.openxmlformats.org/presentationml/2006/main">
  <p:tag name="AS_UNIQUEID" val="6320"/>
</p:tagLst>
</file>

<file path=ppt/tags/tag80.xml><?xml version="1.0" encoding="utf-8"?>
<p:tagLst xmlns:p="http://schemas.openxmlformats.org/presentationml/2006/main">
  <p:tag name="AS_UNIQUEID" val="6401"/>
</p:tagLst>
</file>

<file path=ppt/tags/tag81.xml><?xml version="1.0" encoding="utf-8"?>
<p:tagLst xmlns:p="http://schemas.openxmlformats.org/presentationml/2006/main">
  <p:tag name="AS_UNIQUEID" val="6402"/>
</p:tagLst>
</file>

<file path=ppt/tags/tag82.xml><?xml version="1.0" encoding="utf-8"?>
<p:tagLst xmlns:p="http://schemas.openxmlformats.org/presentationml/2006/main">
  <p:tag name="AS_UNIQUEID" val="6403"/>
</p:tagLst>
</file>

<file path=ppt/tags/tag83.xml><?xml version="1.0" encoding="utf-8"?>
<p:tagLst xmlns:p="http://schemas.openxmlformats.org/presentationml/2006/main">
  <p:tag name="AS_UNIQUEID" val="6404"/>
</p:tagLst>
</file>

<file path=ppt/tags/tag84.xml><?xml version="1.0" encoding="utf-8"?>
<p:tagLst xmlns:p="http://schemas.openxmlformats.org/presentationml/2006/main">
  <p:tag name="AS_UNIQUEID" val="6405"/>
</p:tagLst>
</file>

<file path=ppt/tags/tag85.xml><?xml version="1.0" encoding="utf-8"?>
<p:tagLst xmlns:p="http://schemas.openxmlformats.org/presentationml/2006/main">
  <p:tag name="AS_UNIQUEID" val="6406"/>
</p:tagLst>
</file>

<file path=ppt/tags/tag86.xml><?xml version="1.0" encoding="utf-8"?>
<p:tagLst xmlns:p="http://schemas.openxmlformats.org/presentationml/2006/main">
  <p:tag name="AS_UNIQUEID" val="6407"/>
</p:tagLst>
</file>

<file path=ppt/tags/tag87.xml><?xml version="1.0" encoding="utf-8"?>
<p:tagLst xmlns:p="http://schemas.openxmlformats.org/presentationml/2006/main">
  <p:tag name="AS_UNIQUEID" val="6408"/>
</p:tagLst>
</file>

<file path=ppt/tags/tag88.xml><?xml version="1.0" encoding="utf-8"?>
<p:tagLst xmlns:p="http://schemas.openxmlformats.org/presentationml/2006/main">
  <p:tag name="AS_UNIQUEID" val="6409"/>
</p:tagLst>
</file>

<file path=ppt/tags/tag89.xml><?xml version="1.0" encoding="utf-8"?>
<p:tagLst xmlns:p="http://schemas.openxmlformats.org/presentationml/2006/main">
  <p:tag name="AS_UNIQUEID" val="6410"/>
</p:tagLst>
</file>

<file path=ppt/tags/tag9.xml><?xml version="1.0" encoding="utf-8"?>
<p:tagLst xmlns:p="http://schemas.openxmlformats.org/presentationml/2006/main">
  <p:tag name="AS_UNIQUEID" val="6321"/>
</p:tagLst>
</file>

<file path=ppt/tags/tag90.xml><?xml version="1.0" encoding="utf-8"?>
<p:tagLst xmlns:p="http://schemas.openxmlformats.org/presentationml/2006/main">
  <p:tag name="AS_UNIQUEID" val="6411"/>
</p:tagLst>
</file>

<file path=ppt/tags/tag91.xml><?xml version="1.0" encoding="utf-8"?>
<p:tagLst xmlns:p="http://schemas.openxmlformats.org/presentationml/2006/main">
  <p:tag name="AS_UNIQUEID" val="6412"/>
</p:tagLst>
</file>

<file path=ppt/tags/tag92.xml><?xml version="1.0" encoding="utf-8"?>
<p:tagLst xmlns:p="http://schemas.openxmlformats.org/presentationml/2006/main">
  <p:tag name="AS_UNIQUEID" val="6413"/>
</p:tagLst>
</file>

<file path=ppt/tags/tag93.xml><?xml version="1.0" encoding="utf-8"?>
<p:tagLst xmlns:p="http://schemas.openxmlformats.org/presentationml/2006/main">
  <p:tag name="AS_UNIQUEID" val="6414"/>
</p:tagLst>
</file>

<file path=ppt/tags/tag94.xml><?xml version="1.0" encoding="utf-8"?>
<p:tagLst xmlns:p="http://schemas.openxmlformats.org/presentationml/2006/main">
  <p:tag name="AS_UNIQUEID" val="6415"/>
</p:tagLst>
</file>

<file path=ppt/tags/tag95.xml><?xml version="1.0" encoding="utf-8"?>
<p:tagLst xmlns:p="http://schemas.openxmlformats.org/presentationml/2006/main">
  <p:tag name="AS_UNIQUEID" val="6416"/>
</p:tagLst>
</file>

<file path=ppt/tags/tag96.xml><?xml version="1.0" encoding="utf-8"?>
<p:tagLst xmlns:p="http://schemas.openxmlformats.org/presentationml/2006/main">
  <p:tag name="AS_UNIQUEID" val="6417"/>
</p:tagLst>
</file>

<file path=ppt/tags/tag97.xml><?xml version="1.0" encoding="utf-8"?>
<p:tagLst xmlns:p="http://schemas.openxmlformats.org/presentationml/2006/main">
  <p:tag name="AS_UNIQUEID" val="6418"/>
</p:tagLst>
</file>

<file path=ppt/tags/tag98.xml><?xml version="1.0" encoding="utf-8"?>
<p:tagLst xmlns:p="http://schemas.openxmlformats.org/presentationml/2006/main">
  <p:tag name="AS_UNIQUEID" val="6419"/>
</p:tagLst>
</file>

<file path=ppt/tags/tag99.xml><?xml version="1.0" encoding="utf-8"?>
<p:tagLst xmlns:p="http://schemas.openxmlformats.org/presentationml/2006/main">
  <p:tag name="AS_UNIQUEID" val="6420"/>
</p:tagLst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1611</Words>
  <Application>WPS 演示</Application>
  <PresentationFormat>宽屏</PresentationFormat>
  <Paragraphs>378</Paragraphs>
  <Slides>17</Slides>
  <Notes>1</Notes>
  <HiddenSlides>2</HiddenSlides>
  <MMClips>5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Wingdings</vt:lpstr>
      <vt:lpstr>华文楷体</vt:lpstr>
      <vt:lpstr>华文中宋</vt:lpstr>
      <vt:lpstr>Arial</vt:lpstr>
      <vt:lpstr>Times New Roman</vt:lpstr>
      <vt:lpstr>楷体</vt:lpstr>
      <vt:lpstr>黑体</vt:lpstr>
      <vt:lpstr>等线</vt:lpstr>
      <vt:lpstr>楷体_GB2312</vt:lpstr>
      <vt:lpstr>新宋体</vt:lpstr>
      <vt:lpstr>Garamond</vt:lpstr>
      <vt:lpstr>Arial Unicode MS</vt:lpstr>
      <vt:lpstr>Calibri</vt:lpstr>
      <vt:lpstr>1_Office 主题​​</vt:lpstr>
      <vt:lpstr>单克隆抗体的制备与应用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2.2.2 动物细胞融合技术与单克隆抗体</dc:title>
  <dc:creator>rbm.xkw.com</dc:creator>
  <cp:lastModifiedBy>刘皮皮</cp:lastModifiedBy>
  <cp:revision>128</cp:revision>
  <cp:lastPrinted>2022-04-11T13:03:00Z</cp:lastPrinted>
  <dcterms:created xsi:type="dcterms:W3CDTF">2022-04-11T13:03:00Z</dcterms:created>
  <dcterms:modified xsi:type="dcterms:W3CDTF">2024-11-17T21:49:44Z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FF2854FDEE0446F6BC313564DD4414AD_13</vt:lpwstr>
  </property>
  <property fmtid="{D5CDD505-2E9C-101B-9397-08002B2CF9AE}" pid="7" name="KSOProductBuildVer">
    <vt:lpwstr>2052-12.1.0.18334</vt:lpwstr>
  </property>
</Properties>
</file>