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223" r:id="rId3"/>
    <p:sldId id="946" r:id="rId4"/>
    <p:sldId id="1153" r:id="rId6"/>
    <p:sldId id="917" r:id="rId7"/>
    <p:sldId id="1077" r:id="rId8"/>
    <p:sldId id="883" r:id="rId9"/>
    <p:sldId id="1202" r:id="rId10"/>
    <p:sldId id="949" r:id="rId11"/>
    <p:sldId id="1154" r:id="rId12"/>
    <p:sldId id="1021" r:id="rId13"/>
    <p:sldId id="862" r:id="rId14"/>
    <p:sldId id="1203" r:id="rId15"/>
    <p:sldId id="1155" r:id="rId16"/>
    <p:sldId id="1156" r:id="rId17"/>
    <p:sldId id="952" r:id="rId18"/>
    <p:sldId id="978" r:id="rId19"/>
    <p:sldId id="866" r:id="rId20"/>
    <p:sldId id="1124" r:id="rId21"/>
    <p:sldId id="1123" r:id="rId22"/>
    <p:sldId id="988" r:id="rId23"/>
    <p:sldId id="1157" r:id="rId24"/>
    <p:sldId id="971" r:id="rId25"/>
    <p:sldId id="115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9B9FF"/>
    <a:srgbClr val="0620C0"/>
    <a:srgbClr val="006600"/>
    <a:srgbClr val="000099"/>
    <a:srgbClr val="0045D0"/>
    <a:srgbClr val="003BB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90"/>
      </p:cViewPr>
      <p:guideLst>
        <p:guide orient="horz" pos="1620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E3A2-0F98-43FD-A1B3-93EC7A1245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3313-735E-436F-B52F-3C4E07C53C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l="66170" r="14512" b="45832"/>
          <a:stretch>
            <a:fillRect/>
          </a:stretch>
        </p:blipFill>
        <p:spPr>
          <a:xfrm>
            <a:off x="7195642" y="593344"/>
            <a:ext cx="2019660" cy="17697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 cstate="print"/>
          <a:srcRect l="6534" t="36478" r="39204" b="15340"/>
          <a:stretch>
            <a:fillRect/>
          </a:stretch>
        </p:blipFill>
        <p:spPr bwMode="auto">
          <a:xfrm>
            <a:off x="-462306" y="1835856"/>
            <a:ext cx="9782360" cy="2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4" cstate="print"/>
          <a:srcRect l="9280" r="67140" b="28333"/>
          <a:stretch>
            <a:fillRect/>
          </a:stretch>
        </p:blipFill>
        <p:spPr bwMode="auto">
          <a:xfrm>
            <a:off x="450213" y="0"/>
            <a:ext cx="2120698" cy="20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9"/>
          <p:cNvPicPr>
            <a:picLocks noChangeAspect="1"/>
          </p:cNvPicPr>
          <p:nvPr userDrawn="1"/>
        </p:nvPicPr>
        <p:blipFill>
          <a:blip r:embed="rId5" cstate="print"/>
          <a:srcRect l="8701" t="43030" r="66583"/>
          <a:stretch>
            <a:fillRect/>
          </a:stretch>
        </p:blipFill>
        <p:spPr bwMode="auto">
          <a:xfrm>
            <a:off x="-579227" y="2628449"/>
            <a:ext cx="3670233" cy="2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2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6765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2AB3-4949-45A9-9834-BCC81BF1D5AF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BC17-56FC-4163-BC25-0CF310F43BC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6765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57B3-B1EB-4E11-90FD-262B44F63BD7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C9BE-01CE-4FCE-9DC1-061B5BEE205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BA0A-4CB0-498F-9A77-8C41E3C0698D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F678-DEB9-492B-B7EF-67B026AE675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B587-33B6-4E33-A9AB-247DB3E9153B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C621-3F86-480E-B6D1-EC0CF880CE5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53C8-D61D-495E-B133-ED12C985BC04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A30F-FA65-49BC-828C-2E53FC152A4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5E7D-AC24-4752-9C7A-E70F3D924F36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6AD2-6186-4481-BBF5-E3472CAD089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132D-A55A-47BE-B40B-6B2747ADAD4E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3F15-A1C7-4813-8873-51A5A0805D5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EBED-CFDC-4EDF-8181-34D6DC50608C}" type="datetimeFigureOut">
              <a:rPr lang="zh-CN" altLang="en-US"/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2BC4-44C4-4000-B56C-407DEF4A0DE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A4E6-1430-4B60-B640-A153F3B7B48F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9EC6-2DCA-4139-8D65-8A091DA161F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739C-8E80-4780-BC85-2FB459283213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8603-85E0-490D-A7F6-21CFB2D422F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 cstate="print"/>
          <a:srcRect l="6534" t="36478" r="39204" b="15340"/>
          <a:stretch>
            <a:fillRect/>
          </a:stretch>
        </p:blipFill>
        <p:spPr bwMode="auto">
          <a:xfrm>
            <a:off x="-462306" y="1835856"/>
            <a:ext cx="9782360" cy="2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6"/>
          <p:cNvPicPr>
            <a:picLocks noChangeAspect="1"/>
          </p:cNvPicPr>
          <p:nvPr userDrawn="1"/>
        </p:nvPicPr>
        <p:blipFill>
          <a:blip r:embed="rId3" cstate="print"/>
          <a:srcRect l="8701" t="43030" r="66583"/>
          <a:stretch>
            <a:fillRect/>
          </a:stretch>
        </p:blipFill>
        <p:spPr bwMode="auto">
          <a:xfrm>
            <a:off x="-579227" y="2628449"/>
            <a:ext cx="3670233" cy="2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7"/>
          <p:cNvPicPr>
            <a:picLocks noChangeAspect="1"/>
          </p:cNvPicPr>
          <p:nvPr userDrawn="1"/>
        </p:nvPicPr>
        <p:blipFill>
          <a:blip r:embed="rId4" cstate="print"/>
          <a:srcRect l="66170" r="14513" b="45831"/>
          <a:stretch>
            <a:fillRect/>
          </a:stretch>
        </p:blipFill>
        <p:spPr bwMode="auto">
          <a:xfrm>
            <a:off x="7310900" y="122948"/>
            <a:ext cx="2018561" cy="17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5" cstate="print"/>
          <a:srcRect l="9280" r="67140" b="28333"/>
          <a:stretch>
            <a:fillRect/>
          </a:stretch>
        </p:blipFill>
        <p:spPr bwMode="auto">
          <a:xfrm>
            <a:off x="450213" y="0"/>
            <a:ext cx="2120698" cy="20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9A0E-0D23-4D0C-A439-E070972133BA}" type="datetimeFigureOut">
              <a:rPr lang="zh-CN" altLang="en-US"/>
            </a:fld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31BD-A1A9-4EEF-98D0-3D6A669EEF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 descr="2008318162826197.pn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742180" y="2653419"/>
            <a:ext cx="2359801" cy="2193617"/>
          </a:xfrm>
          <a:prstGeom prst="rect">
            <a:avLst/>
          </a:prstGeom>
          <a:noFill/>
        </p:spPr>
      </p:pic>
      <p:pic>
        <p:nvPicPr>
          <p:cNvPr id="3" name="图片 5"/>
          <p:cNvPicPr>
            <a:picLocks noChangeAspect="1"/>
          </p:cNvPicPr>
          <p:nvPr userDrawn="1"/>
        </p:nvPicPr>
        <p:blipFill>
          <a:blip r:embed="rId3" cstate="print"/>
          <a:srcRect l="6534" t="36478" r="39204" b="15340"/>
          <a:stretch>
            <a:fillRect/>
          </a:stretch>
        </p:blipFill>
        <p:spPr bwMode="auto">
          <a:xfrm>
            <a:off x="-462306" y="1835856"/>
            <a:ext cx="9782360" cy="2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 cstate="print"/>
          <a:srcRect l="8701" t="43030" r="66583"/>
          <a:stretch>
            <a:fillRect/>
          </a:stretch>
        </p:blipFill>
        <p:spPr bwMode="auto">
          <a:xfrm>
            <a:off x="-579227" y="2628449"/>
            <a:ext cx="3670233" cy="2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5" cstate="print"/>
          <a:srcRect l="66170" r="14513" b="45831"/>
          <a:stretch>
            <a:fillRect/>
          </a:stretch>
        </p:blipFill>
        <p:spPr bwMode="auto">
          <a:xfrm>
            <a:off x="7310900" y="122948"/>
            <a:ext cx="2018561" cy="17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6" cstate="print"/>
          <a:srcRect l="9280" r="67140" b="28333"/>
          <a:stretch>
            <a:fillRect/>
          </a:stretch>
        </p:blipFill>
        <p:spPr bwMode="auto">
          <a:xfrm>
            <a:off x="450213" y="0"/>
            <a:ext cx="2120698" cy="20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3917-0F9A-410D-8348-AA158B97D137}" type="datetimeFigureOut">
              <a:rPr lang="zh-CN" altLang="en-US"/>
            </a:fld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CA06-85A6-45E3-BB10-7487A5BF2E8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953" y="273350"/>
            <a:ext cx="7886095" cy="994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68" tIns="34285" rIns="68568" bIns="3428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953" y="1369134"/>
            <a:ext cx="7886095" cy="3263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68" tIns="34285" rIns="68568" bIns="34285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53" y="4767495"/>
            <a:ext cx="2057535" cy="273350"/>
          </a:xfrm>
          <a:prstGeom prst="rect">
            <a:avLst/>
          </a:prstGeom>
        </p:spPr>
        <p:txBody>
          <a:bodyPr vert="horz" wrap="square" lIns="68568" tIns="34285" rIns="68568" bIns="34285" numCol="1" anchor="ctr" anchorCtr="0" compatLnSpc="1"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D74880-5094-4769-B504-935AAADDF4B5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85" y="4767495"/>
            <a:ext cx="3085630" cy="273350"/>
          </a:xfrm>
          <a:prstGeom prst="rect">
            <a:avLst/>
          </a:prstGeom>
        </p:spPr>
        <p:txBody>
          <a:bodyPr vert="horz" wrap="square" lIns="68568" tIns="34285" rIns="68568" bIns="34285" numCol="1" anchor="ctr" anchorCtr="0" compatLnSpc="1"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514" y="4767495"/>
            <a:ext cx="2057534" cy="273350"/>
          </a:xfrm>
          <a:prstGeom prst="rect">
            <a:avLst/>
          </a:prstGeom>
        </p:spPr>
        <p:txBody>
          <a:bodyPr vert="horz" wrap="square" lIns="68568" tIns="34285" rIns="68568" bIns="34285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76A44C-813D-4580-A985-2198D070E2E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hyperlink" Target="file:///F:\A&#40644;&#27827;&#8220;&#22320;&#19978;&#27827;&#8221;&#25104;&#22240;&#21450;&#27835;&#29702;\&#40644;&#27827;&#22320;&#19978;&#27827;&#25104;&#22240;&#21450;&#27835;&#29702;&#35838;&#20214;\u=2243720647,3337695026&amp;fm=23&amp;gp=0.jpg" TargetMode="Externa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tags" Target="../tags/tag2.xml"/><Relationship Id="rId2" Type="http://schemas.microsoft.com/office/2007/relationships/media" Target="file:///C:\Users\86131\Desktop\VID20200517202921&#21999;&#21999;&#21999;%20(2).mp4" TargetMode="External"/><Relationship Id="rId1" Type="http://schemas.openxmlformats.org/officeDocument/2006/relationships/video" Target="file:///C:\Users\86131\Desktop\VID20200517202921&#21999;&#21999;&#21999;%20(2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1.png"/><Relationship Id="rId3" Type="http://schemas.openxmlformats.org/officeDocument/2006/relationships/tags" Target="../tags/tag1.xml"/><Relationship Id="rId2" Type="http://schemas.microsoft.com/office/2007/relationships/media" Target="file:///C:\Users\86131\Desktop\&#20940;&#27739;%20(1)%20(2)%20(1)555.mp4" TargetMode="External"/><Relationship Id="rId1" Type="http://schemas.openxmlformats.org/officeDocument/2006/relationships/video" Target="file:///C:\Users\86131\Desktop\&#20940;&#27739;%20(1)%20(2)%20(1)555.mp4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 descr="800_2963x2981_6674_f573acb02ecdc66d8ccff19331483ac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0640" y="26670"/>
            <a:ext cx="9184640" cy="51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1400810" y="1417320"/>
            <a:ext cx="5930900" cy="1264285"/>
          </a:xfrm>
          <a:prstGeom prst="rect">
            <a:avLst/>
          </a:prstGeom>
        </p:spPr>
        <p:txBody>
          <a:bodyPr wrap="none" lIns="72567" tIns="36282" rIns="72567" bIns="36282" fromWordArt="1">
            <a:prstTxWarp prst="textCascadeUp">
              <a:avLst>
                <a:gd name="adj" fmla="val 94302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12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 panose="02010800040101010101" charset="-122"/>
                <a:ea typeface="华文行楷" panose="02010800040101010101" charset="-122"/>
              </a:rPr>
              <a:t>黄河的忧患与治理</a:t>
            </a:r>
            <a:endParaRPr lang="zh-CN" altLang="en-US" sz="12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1204" y="3505200"/>
            <a:ext cx="254793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solidFill>
                  <a:schemeClr val="accent1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主讲教师：徐  悦</a:t>
            </a:r>
            <a:endParaRPr lang="zh-CN" altLang="en-US" sz="2100" b="1">
              <a:solidFill>
                <a:schemeClr val="accent1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6805" y="3896678"/>
            <a:ext cx="435673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solidFill>
                  <a:schemeClr val="accent1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单位：西北农林科技大学附属中学</a:t>
            </a:r>
            <a:endParaRPr lang="zh-CN" altLang="en-US" sz="2100" b="1">
              <a:solidFill>
                <a:schemeClr val="accent1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13" descr="9Q_S}_GX8Y(L56H2JAP$GXK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9999" contrast="35999"/>
          </a:blip>
          <a:srcRect r="862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2027220" y="2350768"/>
            <a:ext cx="2088728" cy="51554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/>
              <a:t>青藏高原</a:t>
            </a:r>
            <a:endParaRPr lang="zh-CN" altLang="en-US" sz="2800" dirty="0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 rot="-790903">
            <a:off x="4527550" y="2389505"/>
            <a:ext cx="1671955" cy="512445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/>
              <a:t>黄土高原</a:t>
            </a:r>
            <a:endParaRPr lang="zh-CN" altLang="en-US" sz="2800" dirty="0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 rot="20878276">
            <a:off x="4302488" y="1650459"/>
            <a:ext cx="1825625" cy="515779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/>
              <a:t>内蒙古高原</a:t>
            </a:r>
            <a:endParaRPr lang="zh-CN" altLang="en-US" sz="2800" dirty="0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6358267" y="2000563"/>
            <a:ext cx="500066" cy="1571636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/>
              <a:t>华北平原</a:t>
            </a:r>
            <a:endParaRPr lang="zh-CN" altLang="en-US" sz="2800" dirty="0"/>
          </a:p>
        </p:txBody>
      </p:sp>
      <p:sp>
        <p:nvSpPr>
          <p:cNvPr id="14" name="文本框 10"/>
          <p:cNvSpPr txBox="1"/>
          <p:nvPr/>
        </p:nvSpPr>
        <p:spPr>
          <a:xfrm>
            <a:off x="3615046" y="329548"/>
            <a:ext cx="1913890" cy="497840"/>
          </a:xfrm>
          <a:prstGeom prst="rect">
            <a:avLst/>
          </a:prstGeom>
          <a:noFill/>
        </p:spPr>
        <p:txBody>
          <a:bodyPr wrap="none" lIns="68558" tIns="34280" rIns="68558" bIns="34280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+mn-ea"/>
              </a:rPr>
              <a:t>中国地形图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6" name="Freeform 65"/>
          <p:cNvSpPr/>
          <p:nvPr/>
        </p:nvSpPr>
        <p:spPr bwMode="auto">
          <a:xfrm>
            <a:off x="3571868" y="1928808"/>
            <a:ext cx="3286147" cy="1071570"/>
          </a:xfrm>
          <a:custGeom>
            <a:avLst/>
            <a:gdLst>
              <a:gd name="T0" fmla="*/ 2147483647 w 4010"/>
              <a:gd name="T1" fmla="*/ 2147483647 h 1653"/>
              <a:gd name="T2" fmla="*/ 2147483647 w 4010"/>
              <a:gd name="T3" fmla="*/ 2147483647 h 1653"/>
              <a:gd name="T4" fmla="*/ 2147483647 w 4010"/>
              <a:gd name="T5" fmla="*/ 2147483647 h 1653"/>
              <a:gd name="T6" fmla="*/ 2147483647 w 4010"/>
              <a:gd name="T7" fmla="*/ 2147483647 h 1653"/>
              <a:gd name="T8" fmla="*/ 2147483647 w 4010"/>
              <a:gd name="T9" fmla="*/ 2147483647 h 1653"/>
              <a:gd name="T10" fmla="*/ 2147483647 w 4010"/>
              <a:gd name="T11" fmla="*/ 2147483647 h 1653"/>
              <a:gd name="T12" fmla="*/ 2147483647 w 4010"/>
              <a:gd name="T13" fmla="*/ 2147483647 h 1653"/>
              <a:gd name="T14" fmla="*/ 2147483647 w 4010"/>
              <a:gd name="T15" fmla="*/ 2147483647 h 1653"/>
              <a:gd name="T16" fmla="*/ 2147483647 w 4010"/>
              <a:gd name="T17" fmla="*/ 2147483647 h 1653"/>
              <a:gd name="T18" fmla="*/ 2147483647 w 4010"/>
              <a:gd name="T19" fmla="*/ 2147483647 h 1653"/>
              <a:gd name="T20" fmla="*/ 2147483647 w 4010"/>
              <a:gd name="T21" fmla="*/ 2147483647 h 1653"/>
              <a:gd name="T22" fmla="*/ 2147483647 w 4010"/>
              <a:gd name="T23" fmla="*/ 2147483647 h 1653"/>
              <a:gd name="T24" fmla="*/ 2147483647 w 4010"/>
              <a:gd name="T25" fmla="*/ 2147483647 h 1653"/>
              <a:gd name="T26" fmla="*/ 2147483647 w 4010"/>
              <a:gd name="T27" fmla="*/ 2147483647 h 1653"/>
              <a:gd name="T28" fmla="*/ 2147483647 w 4010"/>
              <a:gd name="T29" fmla="*/ 2147483647 h 1653"/>
              <a:gd name="T30" fmla="*/ 2147483647 w 4010"/>
              <a:gd name="T31" fmla="*/ 2147483647 h 1653"/>
              <a:gd name="T32" fmla="*/ 2147483647 w 4010"/>
              <a:gd name="T33" fmla="*/ 2147483647 h 1653"/>
              <a:gd name="T34" fmla="*/ 2147483647 w 4010"/>
              <a:gd name="T35" fmla="*/ 2147483647 h 1653"/>
              <a:gd name="T36" fmla="*/ 2147483647 w 4010"/>
              <a:gd name="T37" fmla="*/ 2147483647 h 1653"/>
              <a:gd name="T38" fmla="*/ 2147483647 w 4010"/>
              <a:gd name="T39" fmla="*/ 2147483647 h 1653"/>
              <a:gd name="T40" fmla="*/ 2147483647 w 4010"/>
              <a:gd name="T41" fmla="*/ 2147483647 h 1653"/>
              <a:gd name="T42" fmla="*/ 2147483647 w 4010"/>
              <a:gd name="T43" fmla="*/ 2147483647 h 1653"/>
              <a:gd name="T44" fmla="*/ 2147483647 w 4010"/>
              <a:gd name="T45" fmla="*/ 2147483647 h 1653"/>
              <a:gd name="T46" fmla="*/ 2147483647 w 4010"/>
              <a:gd name="T47" fmla="*/ 2147483647 h 1653"/>
              <a:gd name="T48" fmla="*/ 2147483647 w 4010"/>
              <a:gd name="T49" fmla="*/ 2147483647 h 1653"/>
              <a:gd name="T50" fmla="*/ 2147483647 w 4010"/>
              <a:gd name="T51" fmla="*/ 2147483647 h 1653"/>
              <a:gd name="T52" fmla="*/ 2147483647 w 4010"/>
              <a:gd name="T53" fmla="*/ 2147483647 h 1653"/>
              <a:gd name="T54" fmla="*/ 2147483647 w 4010"/>
              <a:gd name="T55" fmla="*/ 2147483647 h 1653"/>
              <a:gd name="T56" fmla="*/ 2147483647 w 4010"/>
              <a:gd name="T57" fmla="*/ 2147483647 h 1653"/>
              <a:gd name="T58" fmla="*/ 2147483647 w 4010"/>
              <a:gd name="T59" fmla="*/ 2147483647 h 1653"/>
              <a:gd name="T60" fmla="*/ 2147483647 w 4010"/>
              <a:gd name="T61" fmla="*/ 2147483647 h 1653"/>
              <a:gd name="T62" fmla="*/ 2147483647 w 4010"/>
              <a:gd name="T63" fmla="*/ 2147483647 h 1653"/>
              <a:gd name="T64" fmla="*/ 2147483647 w 4010"/>
              <a:gd name="T65" fmla="*/ 2147483647 h 16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10"/>
              <a:gd name="T100" fmla="*/ 0 h 1653"/>
              <a:gd name="T101" fmla="*/ 4010 w 4010"/>
              <a:gd name="T102" fmla="*/ 1653 h 16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10" h="1653">
                <a:moveTo>
                  <a:pt x="0" y="1164"/>
                </a:moveTo>
                <a:cubicBezTo>
                  <a:pt x="69" y="1187"/>
                  <a:pt x="143" y="1195"/>
                  <a:pt x="204" y="1236"/>
                </a:cubicBezTo>
                <a:cubicBezTo>
                  <a:pt x="224" y="1232"/>
                  <a:pt x="245" y="1231"/>
                  <a:pt x="264" y="1224"/>
                </a:cubicBezTo>
                <a:cubicBezTo>
                  <a:pt x="337" y="1197"/>
                  <a:pt x="259" y="1190"/>
                  <a:pt x="348" y="1212"/>
                </a:cubicBezTo>
                <a:cubicBezTo>
                  <a:pt x="364" y="1236"/>
                  <a:pt x="416" y="1340"/>
                  <a:pt x="456" y="1356"/>
                </a:cubicBezTo>
                <a:cubicBezTo>
                  <a:pt x="482" y="1367"/>
                  <a:pt x="512" y="1364"/>
                  <a:pt x="540" y="1368"/>
                </a:cubicBezTo>
                <a:cubicBezTo>
                  <a:pt x="536" y="1400"/>
                  <a:pt x="528" y="1432"/>
                  <a:pt x="528" y="1464"/>
                </a:cubicBezTo>
                <a:cubicBezTo>
                  <a:pt x="528" y="1525"/>
                  <a:pt x="615" y="1525"/>
                  <a:pt x="660" y="1536"/>
                </a:cubicBezTo>
                <a:cubicBezTo>
                  <a:pt x="696" y="1532"/>
                  <a:pt x="732" y="1531"/>
                  <a:pt x="768" y="1524"/>
                </a:cubicBezTo>
                <a:cubicBezTo>
                  <a:pt x="793" y="1519"/>
                  <a:pt x="840" y="1500"/>
                  <a:pt x="840" y="1500"/>
                </a:cubicBezTo>
                <a:cubicBezTo>
                  <a:pt x="877" y="1509"/>
                  <a:pt x="896" y="1508"/>
                  <a:pt x="924" y="1536"/>
                </a:cubicBezTo>
                <a:cubicBezTo>
                  <a:pt x="934" y="1546"/>
                  <a:pt x="937" y="1563"/>
                  <a:pt x="948" y="1572"/>
                </a:cubicBezTo>
                <a:cubicBezTo>
                  <a:pt x="958" y="1580"/>
                  <a:pt x="973" y="1578"/>
                  <a:pt x="984" y="1584"/>
                </a:cubicBezTo>
                <a:cubicBezTo>
                  <a:pt x="1108" y="1653"/>
                  <a:pt x="1011" y="1617"/>
                  <a:pt x="1092" y="1644"/>
                </a:cubicBezTo>
                <a:cubicBezTo>
                  <a:pt x="1100" y="1632"/>
                  <a:pt x="1114" y="1622"/>
                  <a:pt x="1116" y="1608"/>
                </a:cubicBezTo>
                <a:cubicBezTo>
                  <a:pt x="1127" y="1518"/>
                  <a:pt x="1032" y="1480"/>
                  <a:pt x="972" y="1440"/>
                </a:cubicBezTo>
                <a:cubicBezTo>
                  <a:pt x="960" y="1432"/>
                  <a:pt x="948" y="1424"/>
                  <a:pt x="936" y="1416"/>
                </a:cubicBezTo>
                <a:cubicBezTo>
                  <a:pt x="915" y="1402"/>
                  <a:pt x="864" y="1392"/>
                  <a:pt x="864" y="1392"/>
                </a:cubicBezTo>
                <a:cubicBezTo>
                  <a:pt x="856" y="1368"/>
                  <a:pt x="848" y="1344"/>
                  <a:pt x="840" y="1320"/>
                </a:cubicBezTo>
                <a:cubicBezTo>
                  <a:pt x="836" y="1308"/>
                  <a:pt x="815" y="1314"/>
                  <a:pt x="804" y="1308"/>
                </a:cubicBezTo>
                <a:cubicBezTo>
                  <a:pt x="711" y="1261"/>
                  <a:pt x="822" y="1302"/>
                  <a:pt x="732" y="1272"/>
                </a:cubicBezTo>
                <a:cubicBezTo>
                  <a:pt x="707" y="1197"/>
                  <a:pt x="682" y="1125"/>
                  <a:pt x="780" y="1092"/>
                </a:cubicBezTo>
                <a:cubicBezTo>
                  <a:pt x="845" y="1027"/>
                  <a:pt x="908" y="1030"/>
                  <a:pt x="996" y="1020"/>
                </a:cubicBezTo>
                <a:cubicBezTo>
                  <a:pt x="1059" y="1041"/>
                  <a:pt x="1021" y="1025"/>
                  <a:pt x="1104" y="1080"/>
                </a:cubicBezTo>
                <a:cubicBezTo>
                  <a:pt x="1116" y="1088"/>
                  <a:pt x="1140" y="1104"/>
                  <a:pt x="1140" y="1104"/>
                </a:cubicBezTo>
                <a:cubicBezTo>
                  <a:pt x="1184" y="1100"/>
                  <a:pt x="1232" y="1111"/>
                  <a:pt x="1272" y="1092"/>
                </a:cubicBezTo>
                <a:cubicBezTo>
                  <a:pt x="1298" y="1080"/>
                  <a:pt x="1291" y="1024"/>
                  <a:pt x="1320" y="1020"/>
                </a:cubicBezTo>
                <a:cubicBezTo>
                  <a:pt x="1352" y="1016"/>
                  <a:pt x="1384" y="1012"/>
                  <a:pt x="1416" y="1008"/>
                </a:cubicBezTo>
                <a:cubicBezTo>
                  <a:pt x="1452" y="984"/>
                  <a:pt x="1488" y="972"/>
                  <a:pt x="1524" y="948"/>
                </a:cubicBezTo>
                <a:cubicBezTo>
                  <a:pt x="1520" y="932"/>
                  <a:pt x="1521" y="914"/>
                  <a:pt x="1512" y="900"/>
                </a:cubicBezTo>
                <a:cubicBezTo>
                  <a:pt x="1440" y="791"/>
                  <a:pt x="1503" y="958"/>
                  <a:pt x="1464" y="840"/>
                </a:cubicBezTo>
                <a:cubicBezTo>
                  <a:pt x="1468" y="828"/>
                  <a:pt x="1466" y="812"/>
                  <a:pt x="1476" y="804"/>
                </a:cubicBezTo>
                <a:cubicBezTo>
                  <a:pt x="1489" y="794"/>
                  <a:pt x="1508" y="797"/>
                  <a:pt x="1524" y="792"/>
                </a:cubicBezTo>
                <a:cubicBezTo>
                  <a:pt x="1524" y="792"/>
                  <a:pt x="1614" y="762"/>
                  <a:pt x="1632" y="756"/>
                </a:cubicBezTo>
                <a:cubicBezTo>
                  <a:pt x="1656" y="748"/>
                  <a:pt x="1680" y="740"/>
                  <a:pt x="1704" y="732"/>
                </a:cubicBezTo>
                <a:cubicBezTo>
                  <a:pt x="1716" y="728"/>
                  <a:pt x="1740" y="720"/>
                  <a:pt x="1740" y="720"/>
                </a:cubicBezTo>
                <a:cubicBezTo>
                  <a:pt x="1758" y="665"/>
                  <a:pt x="1787" y="675"/>
                  <a:pt x="1812" y="624"/>
                </a:cubicBezTo>
                <a:cubicBezTo>
                  <a:pt x="1847" y="554"/>
                  <a:pt x="1895" y="483"/>
                  <a:pt x="1920" y="408"/>
                </a:cubicBezTo>
                <a:cubicBezTo>
                  <a:pt x="1916" y="372"/>
                  <a:pt x="1914" y="336"/>
                  <a:pt x="1908" y="300"/>
                </a:cubicBezTo>
                <a:cubicBezTo>
                  <a:pt x="1906" y="288"/>
                  <a:pt x="1896" y="277"/>
                  <a:pt x="1896" y="264"/>
                </a:cubicBezTo>
                <a:cubicBezTo>
                  <a:pt x="1896" y="221"/>
                  <a:pt x="1925" y="93"/>
                  <a:pt x="1956" y="72"/>
                </a:cubicBezTo>
                <a:cubicBezTo>
                  <a:pt x="1980" y="56"/>
                  <a:pt x="2001" y="33"/>
                  <a:pt x="2028" y="24"/>
                </a:cubicBezTo>
                <a:cubicBezTo>
                  <a:pt x="2052" y="16"/>
                  <a:pt x="2124" y="0"/>
                  <a:pt x="2112" y="36"/>
                </a:cubicBezTo>
                <a:cubicBezTo>
                  <a:pt x="2235" y="48"/>
                  <a:pt x="2336" y="74"/>
                  <a:pt x="2460" y="84"/>
                </a:cubicBezTo>
                <a:cubicBezTo>
                  <a:pt x="2523" y="105"/>
                  <a:pt x="2585" y="119"/>
                  <a:pt x="2640" y="156"/>
                </a:cubicBezTo>
                <a:cubicBezTo>
                  <a:pt x="2648" y="168"/>
                  <a:pt x="2658" y="179"/>
                  <a:pt x="2664" y="192"/>
                </a:cubicBezTo>
                <a:cubicBezTo>
                  <a:pt x="2674" y="215"/>
                  <a:pt x="2688" y="264"/>
                  <a:pt x="2688" y="264"/>
                </a:cubicBezTo>
                <a:cubicBezTo>
                  <a:pt x="2632" y="348"/>
                  <a:pt x="2625" y="431"/>
                  <a:pt x="2568" y="516"/>
                </a:cubicBezTo>
                <a:cubicBezTo>
                  <a:pt x="2558" y="734"/>
                  <a:pt x="2592" y="1068"/>
                  <a:pt x="2556" y="1260"/>
                </a:cubicBezTo>
                <a:cubicBezTo>
                  <a:pt x="2555" y="1274"/>
                  <a:pt x="2540" y="1284"/>
                  <a:pt x="2532" y="1296"/>
                </a:cubicBezTo>
                <a:cubicBezTo>
                  <a:pt x="2540" y="1308"/>
                  <a:pt x="2542" y="1329"/>
                  <a:pt x="2556" y="1332"/>
                </a:cubicBezTo>
                <a:cubicBezTo>
                  <a:pt x="2584" y="1338"/>
                  <a:pt x="2614" y="1330"/>
                  <a:pt x="2640" y="1320"/>
                </a:cubicBezTo>
                <a:cubicBezTo>
                  <a:pt x="2667" y="1310"/>
                  <a:pt x="2688" y="1288"/>
                  <a:pt x="2712" y="1272"/>
                </a:cubicBezTo>
                <a:cubicBezTo>
                  <a:pt x="2748" y="1248"/>
                  <a:pt x="2832" y="1248"/>
                  <a:pt x="2868" y="1224"/>
                </a:cubicBezTo>
                <a:cubicBezTo>
                  <a:pt x="2958" y="1232"/>
                  <a:pt x="2968" y="1221"/>
                  <a:pt x="3048" y="1248"/>
                </a:cubicBezTo>
                <a:cubicBezTo>
                  <a:pt x="3090" y="1244"/>
                  <a:pt x="3204" y="1244"/>
                  <a:pt x="3252" y="1212"/>
                </a:cubicBezTo>
                <a:cubicBezTo>
                  <a:pt x="3335" y="1157"/>
                  <a:pt x="3297" y="1173"/>
                  <a:pt x="3360" y="1152"/>
                </a:cubicBezTo>
                <a:cubicBezTo>
                  <a:pt x="3398" y="1096"/>
                  <a:pt x="3415" y="1056"/>
                  <a:pt x="3468" y="1020"/>
                </a:cubicBezTo>
                <a:cubicBezTo>
                  <a:pt x="3487" y="962"/>
                  <a:pt x="3542" y="919"/>
                  <a:pt x="3600" y="900"/>
                </a:cubicBezTo>
                <a:cubicBezTo>
                  <a:pt x="3616" y="876"/>
                  <a:pt x="3596" y="852"/>
                  <a:pt x="3612" y="828"/>
                </a:cubicBezTo>
                <a:cubicBezTo>
                  <a:pt x="3619" y="817"/>
                  <a:pt x="3637" y="822"/>
                  <a:pt x="3648" y="816"/>
                </a:cubicBezTo>
                <a:cubicBezTo>
                  <a:pt x="3661" y="810"/>
                  <a:pt x="3673" y="801"/>
                  <a:pt x="3684" y="792"/>
                </a:cubicBezTo>
                <a:cubicBezTo>
                  <a:pt x="3723" y="760"/>
                  <a:pt x="3740" y="715"/>
                  <a:pt x="3780" y="684"/>
                </a:cubicBezTo>
                <a:cubicBezTo>
                  <a:pt x="3803" y="666"/>
                  <a:pt x="3828" y="652"/>
                  <a:pt x="3852" y="636"/>
                </a:cubicBezTo>
                <a:cubicBezTo>
                  <a:pt x="3873" y="622"/>
                  <a:pt x="3924" y="612"/>
                  <a:pt x="3924" y="612"/>
                </a:cubicBezTo>
                <a:cubicBezTo>
                  <a:pt x="3932" y="600"/>
                  <a:pt x="3937" y="585"/>
                  <a:pt x="3948" y="576"/>
                </a:cubicBezTo>
                <a:cubicBezTo>
                  <a:pt x="4010" y="527"/>
                  <a:pt x="3966" y="600"/>
                  <a:pt x="3996" y="540"/>
                </a:cubicBez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5665473" y="1928489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5928998" y="2607304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U12766~1"/>
          <p:cNvPicPr>
            <a:picLocks noChangeAspect="1" noChangeArrowheads="1"/>
          </p:cNvPicPr>
          <p:nvPr/>
        </p:nvPicPr>
        <p:blipFill>
          <a:blip r:embed="rId1"/>
          <a:srcRect b="8160"/>
          <a:stretch>
            <a:fillRect/>
          </a:stretch>
        </p:blipFill>
        <p:spPr bwMode="auto">
          <a:xfrm>
            <a:off x="179388" y="928676"/>
            <a:ext cx="2952750" cy="271464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2537" name="Picture 9" descr="201003~1"/>
          <p:cNvPicPr>
            <a:picLocks noChangeAspect="1" noChangeArrowheads="1"/>
          </p:cNvPicPr>
          <p:nvPr/>
        </p:nvPicPr>
        <p:blipFill>
          <a:blip r:embed="rId2"/>
          <a:srcRect l="2830" t="3600" r="2686" b="4033"/>
          <a:stretch>
            <a:fillRect/>
          </a:stretch>
        </p:blipFill>
        <p:spPr bwMode="auto">
          <a:xfrm>
            <a:off x="6134735" y="856615"/>
            <a:ext cx="2933700" cy="27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527425" y="1794273"/>
            <a:ext cx="488950" cy="2166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zh-CN" altLang="en-US" sz="800">
                <a:solidFill>
                  <a:srgbClr val="FFFFFF"/>
                </a:solidFill>
              </a:rPr>
              <a:t>学科网</a:t>
            </a:r>
            <a:endParaRPr lang="zh-CN" altLang="en-US"/>
          </a:p>
        </p:txBody>
      </p:sp>
      <p:pic>
        <p:nvPicPr>
          <p:cNvPr id="18" name="Picture 2" descr="黄河流域暴雨区的分布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 l="870" t="3677" r="1759"/>
          <a:stretch>
            <a:fillRect/>
          </a:stretch>
        </p:blipFill>
        <p:spPr>
          <a:xfrm>
            <a:off x="3143250" y="857250"/>
            <a:ext cx="3000375" cy="2786380"/>
          </a:xfrm>
          <a:prstGeom prst="rect">
            <a:avLst/>
          </a:prstGeom>
          <a:noFill/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42844" y="3714758"/>
            <a:ext cx="2088728" cy="51554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 smtClean="0"/>
              <a:t>自然原因：</a:t>
            </a:r>
            <a:endParaRPr lang="zh-CN" altLang="en-US" sz="2800" dirty="0"/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6143636" y="3720790"/>
            <a:ext cx="2088728" cy="51554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 smtClean="0"/>
              <a:t>人为原因：</a:t>
            </a:r>
            <a:endParaRPr lang="zh-CN" altLang="en-US" sz="280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00298" y="3714758"/>
            <a:ext cx="221457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土质疏松；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00298" y="4286262"/>
            <a:ext cx="30241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夏季多暴雨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zh-CN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192838" y="4286262"/>
            <a:ext cx="295116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植被破坏严重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42844" y="20303"/>
            <a:ext cx="2928926" cy="837045"/>
          </a:xfrm>
          <a:prstGeom prst="cloudCallout">
            <a:avLst>
              <a:gd name="adj1" fmla="val 62517"/>
              <a:gd name="adj2" fmla="val 2758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lIns="100795" tIns="50397" rIns="100795" bIns="50397"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成因</a:t>
            </a:r>
            <a:r>
              <a:rPr lang="zh-CN" sz="3200" b="1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sz="3200" b="1" dirty="0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 autoUpdateAnimBg="0"/>
      <p:bldP spid="19" grpId="0" bldLvl="0" animBg="1" autoUpdateAnimBg="0"/>
      <p:bldP spid="2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4724" y="928676"/>
            <a:ext cx="4035424" cy="4087431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 r="563"/>
          <a:stretch>
            <a:fillRect/>
          </a:stretch>
        </p:blipFill>
        <p:spPr bwMode="auto">
          <a:xfrm>
            <a:off x="356870" y="928371"/>
            <a:ext cx="4286250" cy="2000570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</p:spPr>
      </p:pic>
      <p:pic>
        <p:nvPicPr>
          <p:cNvPr id="15" name="Picture 4" descr="ljtt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" y="3000378"/>
            <a:ext cx="4286250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2257168" y="193976"/>
            <a:ext cx="462915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9991" tIns="39995" rIns="79991" bIns="399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+mn-ea"/>
              </a:rPr>
              <a:t>治理措施：加强水土保持</a:t>
            </a:r>
            <a:endParaRPr lang="zh-CN" altLang="en-US" sz="32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56881" y="1829760"/>
            <a:ext cx="1714789" cy="51554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solidFill>
                  <a:srgbClr val="FFFF00"/>
                </a:solidFill>
              </a:rPr>
              <a:t>植树种草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356881" y="3849695"/>
            <a:ext cx="1786227" cy="51554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/>
              <a:t>修筑梯田</a:t>
            </a:r>
            <a:endParaRPr lang="zh-CN" altLang="en-US" sz="2800" dirty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4786314" y="2714626"/>
            <a:ext cx="1714512" cy="51554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/>
              <a:t>打坝淤地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04" name="矩形 87103"/>
          <p:cNvSpPr/>
          <p:nvPr/>
        </p:nvSpPr>
        <p:spPr>
          <a:xfrm>
            <a:off x="5314950" y="1428750"/>
            <a:ext cx="857250" cy="3429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87105" name="组合 87104"/>
          <p:cNvGrpSpPr/>
          <p:nvPr/>
        </p:nvGrpSpPr>
        <p:grpSpPr>
          <a:xfrm>
            <a:off x="0" y="0"/>
            <a:ext cx="9143365" cy="4136390"/>
            <a:chOff x="0" y="4320"/>
            <a:chExt cx="5844" cy="3750"/>
          </a:xfrm>
        </p:grpSpPr>
        <p:pic>
          <p:nvPicPr>
            <p:cNvPr id="87106" name="图片 87105" descr="yanan0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320"/>
              <a:ext cx="5844" cy="3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7107" name="文本框 87106"/>
            <p:cNvSpPr txBox="1"/>
            <p:nvPr/>
          </p:nvSpPr>
          <p:spPr>
            <a:xfrm>
              <a:off x="274" y="4876"/>
              <a:ext cx="1735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j-ea"/>
                  <a:ea typeface="+mj-ea"/>
                </a:rPr>
                <a:t>披上绿装的黄土高坡</a:t>
              </a:r>
              <a:endPara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87108" name="文本框 87107"/>
          <p:cNvSpPr txBox="1"/>
          <p:nvPr/>
        </p:nvSpPr>
        <p:spPr>
          <a:xfrm>
            <a:off x="0" y="4245937"/>
            <a:ext cx="9142730" cy="721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100" dirty="0">
                <a:solidFill>
                  <a:srgbClr val="FFFF2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山西省河曲县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60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多万公顷的黄土高坡被披上了绿装。全县得到治理的地区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,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基本上达到了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水不下山，土不出沟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，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每年减少入黄泥沙</a:t>
            </a:r>
            <a:r>
              <a:rPr lang="en-US" altLang="zh-CN" sz="2000" b="1" dirty="0"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600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ea typeface="+mj-ea"/>
                <a:cs typeface="+mj-ea"/>
              </a:rPr>
              <a:t>多万吨。</a:t>
            </a:r>
            <a:endParaRPr lang="zh-CN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77875"/>
            <a:ext cx="9230360" cy="1851660"/>
          </a:xfrm>
        </p:spPr>
        <p:txBody>
          <a:bodyPr/>
          <a:lstStyle/>
          <a:p>
            <a:r>
              <a:rPr kumimoji="1" lang="zh-CN" altLang="en-US" sz="2000" b="1" dirty="0" smtClean="0">
                <a:latin typeface="Times New Roman" panose="02020603050405020304" pitchFamily="18" charset="0"/>
              </a:rPr>
              <a:t>资料二：</a:t>
            </a:r>
            <a:r>
              <a:rPr kumimoji="1" lang="zh-CN" altLang="en-US" sz="2000" b="1" dirty="0" smtClean="0">
                <a:latin typeface="+mn-ea"/>
              </a:rPr>
              <a:t>“痛苦的记忆”   </a:t>
            </a:r>
            <a:br>
              <a:rPr kumimoji="1" lang="en-US" altLang="zh-CN" sz="2000" b="1" dirty="0" smtClean="0">
                <a:latin typeface="+mn-ea"/>
              </a:rPr>
            </a:br>
            <a:r>
              <a:rPr kumimoji="1" lang="en-US" altLang="zh-CN" sz="2000" b="1" dirty="0" smtClean="0">
                <a:latin typeface="+mn-ea"/>
              </a:rPr>
              <a:t>      </a:t>
            </a:r>
            <a:r>
              <a:rPr kumimoji="1" lang="zh-CN" altLang="en-US" sz="2000" b="1" dirty="0" smtClean="0">
                <a:latin typeface="+mn-ea"/>
              </a:rPr>
              <a:t>从公元前</a:t>
            </a:r>
            <a:r>
              <a:rPr kumimoji="1" lang="en-US" altLang="zh-CN" sz="2000" b="1" dirty="0" smtClean="0">
                <a:latin typeface="+mn-ea"/>
              </a:rPr>
              <a:t>602</a:t>
            </a:r>
            <a:r>
              <a:rPr kumimoji="1" lang="zh-CN" altLang="en-US" sz="2000" b="1" dirty="0" smtClean="0">
                <a:latin typeface="+mn-ea"/>
              </a:rPr>
              <a:t>年到公元</a:t>
            </a:r>
            <a:r>
              <a:rPr kumimoji="1" lang="en-US" altLang="zh-CN" sz="2000" b="1" dirty="0" smtClean="0">
                <a:latin typeface="+mn-ea"/>
              </a:rPr>
              <a:t>1938</a:t>
            </a:r>
            <a:r>
              <a:rPr kumimoji="1" lang="zh-CN" altLang="en-US" sz="2000" b="1" dirty="0" smtClean="0">
                <a:latin typeface="+mn-ea"/>
              </a:rPr>
              <a:t>年，黄河下游</a:t>
            </a:r>
            <a:r>
              <a:rPr lang="zh-CN" altLang="en-US" sz="2000" b="1" dirty="0" smtClean="0">
                <a:latin typeface="+mn-ea"/>
              </a:rPr>
              <a:t>因洪水决口泛滥</a:t>
            </a:r>
            <a:r>
              <a:rPr kumimoji="1" lang="en-US" altLang="zh-CN" sz="2000" b="1" dirty="0" smtClean="0">
                <a:latin typeface="+mn-ea"/>
              </a:rPr>
              <a:t>1590</a:t>
            </a:r>
            <a:r>
              <a:rPr kumimoji="1" lang="zh-CN" altLang="en-US" sz="2000" b="1" dirty="0" smtClean="0">
                <a:latin typeface="+mn-ea"/>
              </a:rPr>
              <a:t>次，大的迁徙改道</a:t>
            </a:r>
            <a:r>
              <a:rPr kumimoji="1" lang="en-US" altLang="zh-CN" sz="2000" b="1" dirty="0" smtClean="0">
                <a:latin typeface="+mn-ea"/>
              </a:rPr>
              <a:t>26</a:t>
            </a:r>
            <a:r>
              <a:rPr kumimoji="1" lang="zh-CN" altLang="en-US" sz="2000" b="1" dirty="0" smtClean="0">
                <a:latin typeface="+mn-ea"/>
              </a:rPr>
              <a:t>次</a:t>
            </a:r>
            <a:r>
              <a:rPr kumimoji="1" lang="en-US" altLang="zh-CN" sz="2000" b="1" dirty="0" smtClean="0">
                <a:latin typeface="+mn-ea"/>
              </a:rPr>
              <a:t>.</a:t>
            </a:r>
            <a:r>
              <a:rPr kumimoji="1" lang="zh-CN" altLang="en-US" sz="2000" b="1" dirty="0" smtClean="0">
                <a:latin typeface="+mn-ea"/>
              </a:rPr>
              <a:t>黄河</a:t>
            </a:r>
            <a:r>
              <a:rPr kumimoji="1"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平均三年有两次决口，百年有一次大改道</a:t>
            </a:r>
            <a:r>
              <a:rPr kumimoji="1" lang="zh-CN" altLang="en-US" sz="2000" b="1" dirty="0" smtClean="0">
                <a:latin typeface="+mn-ea"/>
              </a:rPr>
              <a:t>。</a:t>
            </a:r>
            <a:r>
              <a:rPr lang="zh-CN" altLang="zh-CN" sz="2000" b="1" dirty="0" smtClean="0">
                <a:latin typeface="+mn-ea"/>
              </a:rPr>
              <a:t>每次灾难都夺去千万人的生命，流离失所者不计其数。</a:t>
            </a:r>
            <a:r>
              <a:rPr lang="en-US" altLang="zh-CN" sz="2000" b="1" dirty="0"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cs typeface="+mj-ea"/>
                <a:sym typeface="+mn-ea"/>
              </a:rPr>
              <a:t>1938</a:t>
            </a: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cs typeface="+mj-ea"/>
                <a:sym typeface="+mn-ea"/>
              </a:rPr>
              <a:t>年黄河因洪水改道，</a:t>
            </a:r>
            <a:r>
              <a:rPr lang="zh-CN" altLang="en-US" sz="2000" b="1" dirty="0" smtClean="0"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cs typeface="+mj-ea"/>
                <a:sym typeface="+mn-ea"/>
              </a:rPr>
              <a:t>形成大范围的黄泛区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ea"/>
                <a:cs typeface="+mj-ea"/>
                <a:sym typeface="+mn-ea"/>
              </a:rPr>
              <a:t>。</a:t>
            </a:r>
            <a:br>
              <a:rPr kumimoji="1" lang="zh-CN" altLang="en-US" sz="2000" b="1" dirty="0" smtClean="0">
                <a:latin typeface="+mn-ea"/>
              </a:rPr>
            </a:br>
            <a:endParaRPr lang="zh-CN" altLang="en-US" sz="2000" dirty="0"/>
          </a:p>
        </p:txBody>
      </p:sp>
      <p:pic>
        <p:nvPicPr>
          <p:cNvPr id="5" name="Picture 4" descr="200911~1"/>
          <p:cNvPicPr>
            <a:picLocks noChangeAspect="1" noChangeArrowheads="1"/>
          </p:cNvPicPr>
          <p:nvPr/>
        </p:nvPicPr>
        <p:blipFill>
          <a:blip r:embed="rId1">
            <a:lum bright="18000"/>
          </a:blip>
          <a:srcRect/>
          <a:stretch>
            <a:fillRect/>
          </a:stretch>
        </p:blipFill>
        <p:spPr bwMode="auto">
          <a:xfrm>
            <a:off x="66675" y="2291080"/>
            <a:ext cx="4239895" cy="2786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" name="图片 2" descr="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70" y="2228215"/>
            <a:ext cx="4837430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76" name="任意多边形 88075"/>
          <p:cNvSpPr/>
          <p:nvPr/>
        </p:nvSpPr>
        <p:spPr>
          <a:xfrm>
            <a:off x="5050155" y="2629535"/>
            <a:ext cx="3154045" cy="2126615"/>
          </a:xfrm>
          <a:custGeom>
            <a:avLst/>
            <a:gdLst/>
            <a:ahLst/>
            <a:cxnLst/>
            <a:rect l="0" t="0" r="0" b="0"/>
            <a:pathLst>
              <a:path w="2649" h="3157">
                <a:moveTo>
                  <a:pt x="1438" y="57"/>
                </a:moveTo>
                <a:cubicBezTo>
                  <a:pt x="1410" y="55"/>
                  <a:pt x="1381" y="56"/>
                  <a:pt x="1353" y="50"/>
                </a:cubicBezTo>
                <a:cubicBezTo>
                  <a:pt x="1343" y="48"/>
                  <a:pt x="1303" y="9"/>
                  <a:pt x="1274" y="0"/>
                </a:cubicBezTo>
                <a:cubicBezTo>
                  <a:pt x="1255" y="4"/>
                  <a:pt x="1232" y="1"/>
                  <a:pt x="1218" y="14"/>
                </a:cubicBezTo>
                <a:cubicBezTo>
                  <a:pt x="1213" y="19"/>
                  <a:pt x="1215" y="29"/>
                  <a:pt x="1210" y="35"/>
                </a:cubicBezTo>
                <a:cubicBezTo>
                  <a:pt x="1188" y="65"/>
                  <a:pt x="1157" y="94"/>
                  <a:pt x="1132" y="121"/>
                </a:cubicBezTo>
                <a:cubicBezTo>
                  <a:pt x="1122" y="160"/>
                  <a:pt x="1126" y="191"/>
                  <a:pt x="1097" y="220"/>
                </a:cubicBezTo>
                <a:cubicBezTo>
                  <a:pt x="1081" y="303"/>
                  <a:pt x="1028" y="354"/>
                  <a:pt x="969" y="412"/>
                </a:cubicBezTo>
                <a:cubicBezTo>
                  <a:pt x="953" y="428"/>
                  <a:pt x="941" y="445"/>
                  <a:pt x="926" y="462"/>
                </a:cubicBezTo>
                <a:cubicBezTo>
                  <a:pt x="915" y="475"/>
                  <a:pt x="890" y="498"/>
                  <a:pt x="890" y="498"/>
                </a:cubicBezTo>
                <a:cubicBezTo>
                  <a:pt x="868" y="563"/>
                  <a:pt x="824" y="619"/>
                  <a:pt x="770" y="661"/>
                </a:cubicBezTo>
                <a:cubicBezTo>
                  <a:pt x="745" y="681"/>
                  <a:pt x="737" y="708"/>
                  <a:pt x="706" y="718"/>
                </a:cubicBezTo>
                <a:cubicBezTo>
                  <a:pt x="676" y="746"/>
                  <a:pt x="657" y="782"/>
                  <a:pt x="627" y="810"/>
                </a:cubicBezTo>
                <a:cubicBezTo>
                  <a:pt x="622" y="824"/>
                  <a:pt x="618" y="839"/>
                  <a:pt x="613" y="853"/>
                </a:cubicBezTo>
                <a:cubicBezTo>
                  <a:pt x="611" y="860"/>
                  <a:pt x="606" y="874"/>
                  <a:pt x="606" y="874"/>
                </a:cubicBezTo>
                <a:cubicBezTo>
                  <a:pt x="597" y="945"/>
                  <a:pt x="605" y="914"/>
                  <a:pt x="585" y="974"/>
                </a:cubicBezTo>
                <a:cubicBezTo>
                  <a:pt x="583" y="981"/>
                  <a:pt x="578" y="995"/>
                  <a:pt x="578" y="995"/>
                </a:cubicBezTo>
                <a:cubicBezTo>
                  <a:pt x="575" y="1047"/>
                  <a:pt x="574" y="1100"/>
                  <a:pt x="570" y="1152"/>
                </a:cubicBezTo>
                <a:cubicBezTo>
                  <a:pt x="569" y="1169"/>
                  <a:pt x="564" y="1186"/>
                  <a:pt x="556" y="1202"/>
                </a:cubicBezTo>
                <a:cubicBezTo>
                  <a:pt x="549" y="1217"/>
                  <a:pt x="528" y="1244"/>
                  <a:pt x="528" y="1244"/>
                </a:cubicBezTo>
                <a:cubicBezTo>
                  <a:pt x="511" y="1295"/>
                  <a:pt x="502" y="1296"/>
                  <a:pt x="471" y="1337"/>
                </a:cubicBezTo>
                <a:cubicBezTo>
                  <a:pt x="430" y="1391"/>
                  <a:pt x="459" y="1367"/>
                  <a:pt x="421" y="1394"/>
                </a:cubicBezTo>
                <a:cubicBezTo>
                  <a:pt x="372" y="1467"/>
                  <a:pt x="447" y="1358"/>
                  <a:pt x="386" y="1436"/>
                </a:cubicBezTo>
                <a:cubicBezTo>
                  <a:pt x="313" y="1529"/>
                  <a:pt x="388" y="1439"/>
                  <a:pt x="343" y="1507"/>
                </a:cubicBezTo>
                <a:cubicBezTo>
                  <a:pt x="320" y="1543"/>
                  <a:pt x="268" y="1565"/>
                  <a:pt x="229" y="1578"/>
                </a:cubicBezTo>
                <a:cubicBezTo>
                  <a:pt x="187" y="1623"/>
                  <a:pt x="129" y="1676"/>
                  <a:pt x="80" y="1714"/>
                </a:cubicBezTo>
                <a:cubicBezTo>
                  <a:pt x="67" y="1725"/>
                  <a:pt x="51" y="1733"/>
                  <a:pt x="37" y="1742"/>
                </a:cubicBezTo>
                <a:cubicBezTo>
                  <a:pt x="30" y="1747"/>
                  <a:pt x="16" y="1756"/>
                  <a:pt x="16" y="1756"/>
                </a:cubicBezTo>
                <a:cubicBezTo>
                  <a:pt x="8" y="1782"/>
                  <a:pt x="0" y="1795"/>
                  <a:pt x="16" y="1827"/>
                </a:cubicBezTo>
                <a:cubicBezTo>
                  <a:pt x="23" y="1840"/>
                  <a:pt x="44" y="1837"/>
                  <a:pt x="58" y="1842"/>
                </a:cubicBezTo>
                <a:cubicBezTo>
                  <a:pt x="124" y="1865"/>
                  <a:pt x="181" y="1874"/>
                  <a:pt x="250" y="1884"/>
                </a:cubicBezTo>
                <a:cubicBezTo>
                  <a:pt x="283" y="1915"/>
                  <a:pt x="257" y="1884"/>
                  <a:pt x="272" y="1962"/>
                </a:cubicBezTo>
                <a:cubicBezTo>
                  <a:pt x="281" y="2009"/>
                  <a:pt x="302" y="2059"/>
                  <a:pt x="329" y="2098"/>
                </a:cubicBezTo>
                <a:cubicBezTo>
                  <a:pt x="357" y="2239"/>
                  <a:pt x="329" y="2085"/>
                  <a:pt x="343" y="2446"/>
                </a:cubicBezTo>
                <a:cubicBezTo>
                  <a:pt x="344" y="2478"/>
                  <a:pt x="367" y="2529"/>
                  <a:pt x="407" y="2531"/>
                </a:cubicBezTo>
                <a:cubicBezTo>
                  <a:pt x="452" y="2533"/>
                  <a:pt x="497" y="2536"/>
                  <a:pt x="542" y="2538"/>
                </a:cubicBezTo>
                <a:cubicBezTo>
                  <a:pt x="564" y="2554"/>
                  <a:pt x="577" y="2565"/>
                  <a:pt x="592" y="2588"/>
                </a:cubicBezTo>
                <a:cubicBezTo>
                  <a:pt x="613" y="2652"/>
                  <a:pt x="632" y="2683"/>
                  <a:pt x="691" y="2716"/>
                </a:cubicBezTo>
                <a:cubicBezTo>
                  <a:pt x="776" y="2763"/>
                  <a:pt x="719" y="2743"/>
                  <a:pt x="770" y="2759"/>
                </a:cubicBezTo>
                <a:cubicBezTo>
                  <a:pt x="808" y="2810"/>
                  <a:pt x="774" y="2763"/>
                  <a:pt x="819" y="2830"/>
                </a:cubicBezTo>
                <a:cubicBezTo>
                  <a:pt x="824" y="2837"/>
                  <a:pt x="834" y="2851"/>
                  <a:pt x="834" y="2851"/>
                </a:cubicBezTo>
                <a:cubicBezTo>
                  <a:pt x="857" y="2923"/>
                  <a:pt x="819" y="2815"/>
                  <a:pt x="862" y="2894"/>
                </a:cubicBezTo>
                <a:cubicBezTo>
                  <a:pt x="889" y="2943"/>
                  <a:pt x="892" y="3002"/>
                  <a:pt x="933" y="3043"/>
                </a:cubicBezTo>
                <a:cubicBezTo>
                  <a:pt x="945" y="3081"/>
                  <a:pt x="956" y="3119"/>
                  <a:pt x="969" y="3157"/>
                </a:cubicBezTo>
                <a:cubicBezTo>
                  <a:pt x="1004" y="3104"/>
                  <a:pt x="1032" y="3057"/>
                  <a:pt x="1097" y="3036"/>
                </a:cubicBezTo>
                <a:cubicBezTo>
                  <a:pt x="1111" y="3014"/>
                  <a:pt x="1129" y="3005"/>
                  <a:pt x="1146" y="2986"/>
                </a:cubicBezTo>
                <a:cubicBezTo>
                  <a:pt x="1168" y="2927"/>
                  <a:pt x="1232" y="2892"/>
                  <a:pt x="1282" y="2858"/>
                </a:cubicBezTo>
                <a:cubicBezTo>
                  <a:pt x="1309" y="2839"/>
                  <a:pt x="1348" y="2854"/>
                  <a:pt x="1381" y="2851"/>
                </a:cubicBezTo>
                <a:cubicBezTo>
                  <a:pt x="1416" y="2848"/>
                  <a:pt x="1433" y="2844"/>
                  <a:pt x="1466" y="2837"/>
                </a:cubicBezTo>
                <a:cubicBezTo>
                  <a:pt x="1650" y="2840"/>
                  <a:pt x="1834" y="2800"/>
                  <a:pt x="2007" y="2858"/>
                </a:cubicBezTo>
                <a:cubicBezTo>
                  <a:pt x="2014" y="2863"/>
                  <a:pt x="2042" y="2883"/>
                  <a:pt x="2050" y="2887"/>
                </a:cubicBezTo>
                <a:cubicBezTo>
                  <a:pt x="2064" y="2893"/>
                  <a:pt x="2092" y="2901"/>
                  <a:pt x="2092" y="2901"/>
                </a:cubicBezTo>
                <a:cubicBezTo>
                  <a:pt x="2254" y="2885"/>
                  <a:pt x="2403" y="2877"/>
                  <a:pt x="2569" y="2873"/>
                </a:cubicBezTo>
                <a:cubicBezTo>
                  <a:pt x="2622" y="2866"/>
                  <a:pt x="2632" y="2875"/>
                  <a:pt x="2647" y="2830"/>
                </a:cubicBezTo>
                <a:cubicBezTo>
                  <a:pt x="2645" y="2816"/>
                  <a:pt x="2649" y="2799"/>
                  <a:pt x="2640" y="2787"/>
                </a:cubicBezTo>
                <a:cubicBezTo>
                  <a:pt x="2636" y="2782"/>
                  <a:pt x="2632" y="2799"/>
                  <a:pt x="2626" y="2802"/>
                </a:cubicBezTo>
                <a:cubicBezTo>
                  <a:pt x="2611" y="2810"/>
                  <a:pt x="2592" y="2811"/>
                  <a:pt x="2576" y="2816"/>
                </a:cubicBezTo>
                <a:cubicBezTo>
                  <a:pt x="2549" y="2842"/>
                  <a:pt x="2525" y="2840"/>
                  <a:pt x="2490" y="2851"/>
                </a:cubicBezTo>
                <a:cubicBezTo>
                  <a:pt x="2443" y="2839"/>
                  <a:pt x="2449" y="2817"/>
                  <a:pt x="2419" y="2787"/>
                </a:cubicBezTo>
                <a:cubicBezTo>
                  <a:pt x="2406" y="2748"/>
                  <a:pt x="2404" y="2706"/>
                  <a:pt x="2391" y="2666"/>
                </a:cubicBezTo>
                <a:cubicBezTo>
                  <a:pt x="2389" y="2642"/>
                  <a:pt x="2388" y="2618"/>
                  <a:pt x="2384" y="2595"/>
                </a:cubicBezTo>
                <a:cubicBezTo>
                  <a:pt x="2381" y="2580"/>
                  <a:pt x="2370" y="2553"/>
                  <a:pt x="2370" y="2553"/>
                </a:cubicBezTo>
                <a:cubicBezTo>
                  <a:pt x="2367" y="2527"/>
                  <a:pt x="2369" y="2499"/>
                  <a:pt x="2362" y="2474"/>
                </a:cubicBezTo>
                <a:cubicBezTo>
                  <a:pt x="2359" y="2464"/>
                  <a:pt x="2347" y="2461"/>
                  <a:pt x="2341" y="2453"/>
                </a:cubicBezTo>
                <a:cubicBezTo>
                  <a:pt x="2318" y="2424"/>
                  <a:pt x="2314" y="2394"/>
                  <a:pt x="2284" y="2375"/>
                </a:cubicBezTo>
                <a:cubicBezTo>
                  <a:pt x="2277" y="2224"/>
                  <a:pt x="2291" y="2270"/>
                  <a:pt x="2256" y="2190"/>
                </a:cubicBezTo>
                <a:cubicBezTo>
                  <a:pt x="2250" y="2176"/>
                  <a:pt x="2251" y="2159"/>
                  <a:pt x="2242" y="2147"/>
                </a:cubicBezTo>
                <a:cubicBezTo>
                  <a:pt x="2223" y="2119"/>
                  <a:pt x="2201" y="2086"/>
                  <a:pt x="2170" y="2069"/>
                </a:cubicBezTo>
                <a:cubicBezTo>
                  <a:pt x="2157" y="2062"/>
                  <a:pt x="2128" y="2055"/>
                  <a:pt x="2128" y="2055"/>
                </a:cubicBezTo>
                <a:cubicBezTo>
                  <a:pt x="2110" y="2056"/>
                  <a:pt x="1985" y="2066"/>
                  <a:pt x="1964" y="2069"/>
                </a:cubicBezTo>
                <a:cubicBezTo>
                  <a:pt x="1930" y="2073"/>
                  <a:pt x="1898" y="2094"/>
                  <a:pt x="1865" y="2098"/>
                </a:cubicBezTo>
                <a:cubicBezTo>
                  <a:pt x="1827" y="2102"/>
                  <a:pt x="1789" y="2103"/>
                  <a:pt x="1751" y="2105"/>
                </a:cubicBezTo>
                <a:cubicBezTo>
                  <a:pt x="1689" y="2103"/>
                  <a:pt x="1627" y="2105"/>
                  <a:pt x="1566" y="2098"/>
                </a:cubicBezTo>
                <a:cubicBezTo>
                  <a:pt x="1551" y="2096"/>
                  <a:pt x="1544" y="2076"/>
                  <a:pt x="1530" y="2069"/>
                </a:cubicBezTo>
                <a:cubicBezTo>
                  <a:pt x="1463" y="2036"/>
                  <a:pt x="1471" y="2015"/>
                  <a:pt x="1388" y="2005"/>
                </a:cubicBezTo>
                <a:cubicBezTo>
                  <a:pt x="1321" y="1983"/>
                  <a:pt x="1329" y="1966"/>
                  <a:pt x="1282" y="1920"/>
                </a:cubicBezTo>
                <a:cubicBezTo>
                  <a:pt x="1242" y="1881"/>
                  <a:pt x="1276" y="1929"/>
                  <a:pt x="1246" y="1891"/>
                </a:cubicBezTo>
                <a:cubicBezTo>
                  <a:pt x="1230" y="1871"/>
                  <a:pt x="1224" y="1848"/>
                  <a:pt x="1210" y="1827"/>
                </a:cubicBezTo>
                <a:cubicBezTo>
                  <a:pt x="1199" y="1795"/>
                  <a:pt x="1166" y="1777"/>
                  <a:pt x="1146" y="1749"/>
                </a:cubicBezTo>
                <a:cubicBezTo>
                  <a:pt x="1118" y="1664"/>
                  <a:pt x="1103" y="1577"/>
                  <a:pt x="1075" y="1493"/>
                </a:cubicBezTo>
                <a:cubicBezTo>
                  <a:pt x="1097" y="1407"/>
                  <a:pt x="1074" y="1504"/>
                  <a:pt x="1090" y="1301"/>
                </a:cubicBezTo>
                <a:cubicBezTo>
                  <a:pt x="1094" y="1245"/>
                  <a:pt x="1123" y="1217"/>
                  <a:pt x="1146" y="1173"/>
                </a:cubicBezTo>
                <a:cubicBezTo>
                  <a:pt x="1160" y="1146"/>
                  <a:pt x="1170" y="1133"/>
                  <a:pt x="1196" y="1116"/>
                </a:cubicBezTo>
                <a:cubicBezTo>
                  <a:pt x="1226" y="1071"/>
                  <a:pt x="1192" y="1116"/>
                  <a:pt x="1232" y="1081"/>
                </a:cubicBezTo>
                <a:cubicBezTo>
                  <a:pt x="1263" y="1054"/>
                  <a:pt x="1268" y="1036"/>
                  <a:pt x="1303" y="1024"/>
                </a:cubicBezTo>
                <a:cubicBezTo>
                  <a:pt x="1327" y="986"/>
                  <a:pt x="1379" y="942"/>
                  <a:pt x="1417" y="917"/>
                </a:cubicBezTo>
                <a:cubicBezTo>
                  <a:pt x="1454" y="893"/>
                  <a:pt x="1435" y="914"/>
                  <a:pt x="1466" y="889"/>
                </a:cubicBezTo>
                <a:cubicBezTo>
                  <a:pt x="1502" y="860"/>
                  <a:pt x="1543" y="833"/>
                  <a:pt x="1587" y="818"/>
                </a:cubicBezTo>
                <a:cubicBezTo>
                  <a:pt x="1611" y="794"/>
                  <a:pt x="1641" y="789"/>
                  <a:pt x="1666" y="768"/>
                </a:cubicBezTo>
                <a:cubicBezTo>
                  <a:pt x="1690" y="748"/>
                  <a:pt x="1699" y="735"/>
                  <a:pt x="1730" y="725"/>
                </a:cubicBezTo>
                <a:cubicBezTo>
                  <a:pt x="1751" y="711"/>
                  <a:pt x="1786" y="675"/>
                  <a:pt x="1786" y="675"/>
                </a:cubicBezTo>
                <a:cubicBezTo>
                  <a:pt x="1776" y="432"/>
                  <a:pt x="1805" y="554"/>
                  <a:pt x="1730" y="441"/>
                </a:cubicBezTo>
                <a:cubicBezTo>
                  <a:pt x="1641" y="449"/>
                  <a:pt x="1572" y="454"/>
                  <a:pt x="1481" y="448"/>
                </a:cubicBezTo>
                <a:cubicBezTo>
                  <a:pt x="1424" y="411"/>
                  <a:pt x="1399" y="340"/>
                  <a:pt x="1353" y="291"/>
                </a:cubicBezTo>
                <a:cubicBezTo>
                  <a:pt x="1329" y="219"/>
                  <a:pt x="1353" y="151"/>
                  <a:pt x="1353" y="78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898515" y="2868930"/>
            <a:ext cx="441325" cy="1779905"/>
          </a:xfrm>
          <a:prstGeom prst="roundRect">
            <a:avLst>
              <a:gd name="adj" fmla="val 20705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000" dirty="0"/>
              <a:t>黄</a:t>
            </a:r>
            <a:endParaRPr lang="zh-CN" altLang="en-US" sz="2000" dirty="0"/>
          </a:p>
          <a:p>
            <a:r>
              <a:rPr lang="zh-CN" altLang="en-US" sz="2000" dirty="0"/>
              <a:t>河</a:t>
            </a:r>
            <a:endParaRPr lang="zh-CN" altLang="en-US" sz="2000" dirty="0"/>
          </a:p>
          <a:p>
            <a:r>
              <a:rPr lang="zh-CN" altLang="en-US" sz="2000" dirty="0"/>
              <a:t>泛</a:t>
            </a:r>
            <a:endParaRPr lang="zh-CN" altLang="en-US" sz="2000" dirty="0"/>
          </a:p>
          <a:p>
            <a:r>
              <a:rPr lang="zh-CN" altLang="en-US" sz="2000" dirty="0"/>
              <a:t>滥</a:t>
            </a:r>
            <a:endParaRPr lang="zh-CN" altLang="en-US" sz="2000" dirty="0"/>
          </a:p>
          <a:p>
            <a:r>
              <a:rPr lang="zh-CN" altLang="en-US" sz="2000" dirty="0"/>
              <a:t>区</a:t>
            </a:r>
            <a:endParaRPr lang="zh-CN" altLang="en-US" sz="2000" dirty="0"/>
          </a:p>
        </p:txBody>
      </p:sp>
      <p:sp>
        <p:nvSpPr>
          <p:cNvPr id="11" name="Shape 108"/>
          <p:cNvSpPr/>
          <p:nvPr/>
        </p:nvSpPr>
        <p:spPr>
          <a:xfrm>
            <a:off x="167640" y="133033"/>
            <a:ext cx="723900" cy="69850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91540" y="838835"/>
            <a:ext cx="4018280" cy="1270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/>
          <p:cNvSpPr txBox="1"/>
          <p:nvPr/>
        </p:nvSpPr>
        <p:spPr>
          <a:xfrm>
            <a:off x="1000100" y="180975"/>
            <a:ext cx="7710805" cy="15055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spcBef>
                <a:spcPct val="30000"/>
              </a:spcBef>
            </a:pPr>
            <a:r>
              <a:rPr lang="zh-CN" altLang="en-US" sz="4000" b="1" dirty="0" smtClean="0">
                <a:latin typeface="+mn-ea"/>
                <a:sym typeface="+mn-ea"/>
              </a:rPr>
              <a:t>忧患三：地上河    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spcBef>
                <a:spcPct val="30000"/>
              </a:spcBef>
            </a:pPr>
            <a:r>
              <a:rPr lang="zh-CN" altLang="en-US" sz="4000" b="1" dirty="0" smtClean="0">
                <a:latin typeface="+mn-ea"/>
                <a:sym typeface="+mn-ea"/>
              </a:rPr>
              <a:t> 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/>
          <p:cNvPicPr>
            <a:picLocks noChangeAspect="1"/>
          </p:cNvPicPr>
          <p:nvPr/>
        </p:nvPicPr>
        <p:blipFill>
          <a:blip r:embed="rId1"/>
          <a:srcRect b="2617"/>
          <a:stretch>
            <a:fillRect/>
          </a:stretch>
        </p:blipFill>
        <p:spPr>
          <a:xfrm>
            <a:off x="4379595" y="1222375"/>
            <a:ext cx="4723765" cy="38347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8" name="Picture 4" descr="6655343717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>
            <a:fillRect/>
          </a:stretch>
        </p:blipFill>
        <p:spPr bwMode="auto">
          <a:xfrm>
            <a:off x="0" y="1223010"/>
            <a:ext cx="4380230" cy="383349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9"/>
          <p:cNvSpPr txBox="1">
            <a:spLocks noGrp="1"/>
          </p:cNvSpPr>
          <p:nvPr>
            <p:ph type="title"/>
          </p:nvPr>
        </p:nvSpPr>
        <p:spPr>
          <a:xfrm>
            <a:off x="1445895" y="429895"/>
            <a:ext cx="2676525" cy="509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地上河的危害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238936" y="594029"/>
            <a:ext cx="642942" cy="108347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0000"/>
          </a:solidFill>
          <a:ln w="25400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44135" y="35623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易决口泛滥</a:t>
            </a:r>
            <a:endParaRPr lang="en-US" altLang="zh-CN" sz="32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69634"/>
          <p:cNvSpPr txBox="1"/>
          <p:nvPr/>
        </p:nvSpPr>
        <p:spPr>
          <a:xfrm>
            <a:off x="136525" y="1714500"/>
            <a:ext cx="13881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noProof="1" smtClean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黄河下游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任意多边形 48129"/>
          <p:cNvSpPr/>
          <p:nvPr/>
        </p:nvSpPr>
        <p:spPr>
          <a:xfrm>
            <a:off x="3977879" y="3813572"/>
            <a:ext cx="1113234" cy="391715"/>
          </a:xfrm>
          <a:custGeom>
            <a:avLst/>
            <a:gdLst/>
            <a:ahLst/>
            <a:cxnLst/>
            <a:pathLst>
              <a:path w="721" h="329">
                <a:moveTo>
                  <a:pt x="0" y="328"/>
                </a:moveTo>
                <a:lnTo>
                  <a:pt x="50" y="290"/>
                </a:lnTo>
                <a:lnTo>
                  <a:pt x="73" y="267"/>
                </a:lnTo>
                <a:lnTo>
                  <a:pt x="106" y="245"/>
                </a:lnTo>
                <a:lnTo>
                  <a:pt x="117" y="212"/>
                </a:lnTo>
                <a:lnTo>
                  <a:pt x="128" y="189"/>
                </a:lnTo>
                <a:lnTo>
                  <a:pt x="140" y="156"/>
                </a:lnTo>
                <a:lnTo>
                  <a:pt x="151" y="122"/>
                </a:lnTo>
                <a:lnTo>
                  <a:pt x="173" y="89"/>
                </a:lnTo>
                <a:lnTo>
                  <a:pt x="184" y="55"/>
                </a:lnTo>
                <a:lnTo>
                  <a:pt x="207" y="33"/>
                </a:lnTo>
                <a:lnTo>
                  <a:pt x="240" y="22"/>
                </a:lnTo>
                <a:lnTo>
                  <a:pt x="273" y="11"/>
                </a:lnTo>
                <a:lnTo>
                  <a:pt x="296" y="0"/>
                </a:lnTo>
                <a:lnTo>
                  <a:pt x="329" y="11"/>
                </a:lnTo>
                <a:lnTo>
                  <a:pt x="352" y="22"/>
                </a:lnTo>
                <a:lnTo>
                  <a:pt x="385" y="22"/>
                </a:lnTo>
                <a:lnTo>
                  <a:pt x="419" y="33"/>
                </a:lnTo>
                <a:lnTo>
                  <a:pt x="452" y="33"/>
                </a:lnTo>
                <a:lnTo>
                  <a:pt x="486" y="55"/>
                </a:lnTo>
                <a:lnTo>
                  <a:pt x="519" y="67"/>
                </a:lnTo>
                <a:lnTo>
                  <a:pt x="541" y="100"/>
                </a:lnTo>
                <a:lnTo>
                  <a:pt x="564" y="111"/>
                </a:lnTo>
                <a:lnTo>
                  <a:pt x="575" y="134"/>
                </a:lnTo>
                <a:lnTo>
                  <a:pt x="608" y="156"/>
                </a:lnTo>
                <a:lnTo>
                  <a:pt x="631" y="178"/>
                </a:lnTo>
                <a:lnTo>
                  <a:pt x="664" y="212"/>
                </a:lnTo>
                <a:lnTo>
                  <a:pt x="687" y="223"/>
                </a:lnTo>
                <a:lnTo>
                  <a:pt x="720" y="245"/>
                </a:lnTo>
                <a:lnTo>
                  <a:pt x="687" y="234"/>
                </a:lnTo>
                <a:lnTo>
                  <a:pt x="664" y="234"/>
                </a:lnTo>
                <a:lnTo>
                  <a:pt x="631" y="223"/>
                </a:lnTo>
                <a:lnTo>
                  <a:pt x="608" y="223"/>
                </a:lnTo>
                <a:lnTo>
                  <a:pt x="575" y="223"/>
                </a:lnTo>
                <a:lnTo>
                  <a:pt x="541" y="223"/>
                </a:lnTo>
                <a:lnTo>
                  <a:pt x="508" y="223"/>
                </a:lnTo>
                <a:lnTo>
                  <a:pt x="474" y="234"/>
                </a:lnTo>
                <a:lnTo>
                  <a:pt x="441" y="234"/>
                </a:lnTo>
                <a:lnTo>
                  <a:pt x="407" y="234"/>
                </a:lnTo>
                <a:lnTo>
                  <a:pt x="374" y="234"/>
                </a:lnTo>
                <a:lnTo>
                  <a:pt x="340" y="234"/>
                </a:lnTo>
                <a:lnTo>
                  <a:pt x="307" y="245"/>
                </a:lnTo>
                <a:lnTo>
                  <a:pt x="273" y="256"/>
                </a:lnTo>
                <a:lnTo>
                  <a:pt x="240" y="256"/>
                </a:lnTo>
                <a:lnTo>
                  <a:pt x="207" y="256"/>
                </a:lnTo>
                <a:lnTo>
                  <a:pt x="184" y="267"/>
                </a:lnTo>
                <a:lnTo>
                  <a:pt x="151" y="267"/>
                </a:lnTo>
                <a:lnTo>
                  <a:pt x="128" y="267"/>
                </a:lnTo>
                <a:lnTo>
                  <a:pt x="95" y="279"/>
                </a:lnTo>
                <a:lnTo>
                  <a:pt x="61" y="290"/>
                </a:lnTo>
                <a:lnTo>
                  <a:pt x="0" y="328"/>
                </a:lnTo>
                <a:lnTo>
                  <a:pt x="0" y="328"/>
                </a:lnTo>
              </a:path>
            </a:pathLst>
          </a:custGeom>
          <a:solidFill>
            <a:srgbClr val="FF66CC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1" name="任意多边形 48130"/>
          <p:cNvSpPr/>
          <p:nvPr/>
        </p:nvSpPr>
        <p:spPr>
          <a:xfrm>
            <a:off x="4343400" y="3371850"/>
            <a:ext cx="1771650" cy="857250"/>
          </a:xfrm>
          <a:custGeom>
            <a:avLst/>
            <a:gdLst/>
            <a:ahLst/>
            <a:cxnLst/>
            <a:pathLst>
              <a:path w="1099" h="425">
                <a:moveTo>
                  <a:pt x="0" y="219"/>
                </a:moveTo>
                <a:lnTo>
                  <a:pt x="48" y="179"/>
                </a:lnTo>
                <a:lnTo>
                  <a:pt x="70" y="156"/>
                </a:lnTo>
                <a:lnTo>
                  <a:pt x="93" y="134"/>
                </a:lnTo>
                <a:lnTo>
                  <a:pt x="104" y="100"/>
                </a:lnTo>
                <a:lnTo>
                  <a:pt x="126" y="67"/>
                </a:lnTo>
                <a:lnTo>
                  <a:pt x="148" y="34"/>
                </a:lnTo>
                <a:lnTo>
                  <a:pt x="160" y="11"/>
                </a:lnTo>
                <a:lnTo>
                  <a:pt x="193" y="0"/>
                </a:lnTo>
                <a:lnTo>
                  <a:pt x="227" y="0"/>
                </a:lnTo>
                <a:lnTo>
                  <a:pt x="260" y="11"/>
                </a:lnTo>
                <a:lnTo>
                  <a:pt x="294" y="22"/>
                </a:lnTo>
                <a:lnTo>
                  <a:pt x="327" y="34"/>
                </a:lnTo>
                <a:lnTo>
                  <a:pt x="349" y="67"/>
                </a:lnTo>
                <a:lnTo>
                  <a:pt x="372" y="78"/>
                </a:lnTo>
                <a:lnTo>
                  <a:pt x="405" y="112"/>
                </a:lnTo>
                <a:lnTo>
                  <a:pt x="428" y="134"/>
                </a:lnTo>
                <a:lnTo>
                  <a:pt x="461" y="145"/>
                </a:lnTo>
                <a:lnTo>
                  <a:pt x="495" y="167"/>
                </a:lnTo>
                <a:lnTo>
                  <a:pt x="528" y="190"/>
                </a:lnTo>
                <a:lnTo>
                  <a:pt x="562" y="201"/>
                </a:lnTo>
                <a:lnTo>
                  <a:pt x="595" y="223"/>
                </a:lnTo>
                <a:lnTo>
                  <a:pt x="629" y="234"/>
                </a:lnTo>
                <a:lnTo>
                  <a:pt x="662" y="257"/>
                </a:lnTo>
                <a:lnTo>
                  <a:pt x="707" y="268"/>
                </a:lnTo>
                <a:lnTo>
                  <a:pt x="740" y="279"/>
                </a:lnTo>
                <a:lnTo>
                  <a:pt x="763" y="290"/>
                </a:lnTo>
                <a:lnTo>
                  <a:pt x="796" y="301"/>
                </a:lnTo>
                <a:lnTo>
                  <a:pt x="830" y="313"/>
                </a:lnTo>
                <a:lnTo>
                  <a:pt x="863" y="335"/>
                </a:lnTo>
                <a:lnTo>
                  <a:pt x="897" y="346"/>
                </a:lnTo>
                <a:lnTo>
                  <a:pt x="930" y="357"/>
                </a:lnTo>
                <a:lnTo>
                  <a:pt x="964" y="379"/>
                </a:lnTo>
                <a:lnTo>
                  <a:pt x="997" y="391"/>
                </a:lnTo>
                <a:lnTo>
                  <a:pt x="1031" y="402"/>
                </a:lnTo>
                <a:lnTo>
                  <a:pt x="1064" y="413"/>
                </a:lnTo>
                <a:lnTo>
                  <a:pt x="1098" y="413"/>
                </a:lnTo>
                <a:lnTo>
                  <a:pt x="1075" y="413"/>
                </a:lnTo>
                <a:lnTo>
                  <a:pt x="1042" y="402"/>
                </a:lnTo>
                <a:lnTo>
                  <a:pt x="997" y="413"/>
                </a:lnTo>
                <a:lnTo>
                  <a:pt x="964" y="413"/>
                </a:lnTo>
                <a:lnTo>
                  <a:pt x="941" y="413"/>
                </a:lnTo>
                <a:lnTo>
                  <a:pt x="908" y="413"/>
                </a:lnTo>
                <a:lnTo>
                  <a:pt x="885" y="424"/>
                </a:lnTo>
                <a:lnTo>
                  <a:pt x="852" y="413"/>
                </a:lnTo>
                <a:lnTo>
                  <a:pt x="818" y="413"/>
                </a:lnTo>
                <a:lnTo>
                  <a:pt x="785" y="413"/>
                </a:lnTo>
                <a:lnTo>
                  <a:pt x="751" y="413"/>
                </a:lnTo>
                <a:lnTo>
                  <a:pt x="718" y="424"/>
                </a:lnTo>
                <a:lnTo>
                  <a:pt x="684" y="424"/>
                </a:lnTo>
                <a:lnTo>
                  <a:pt x="651" y="424"/>
                </a:lnTo>
                <a:lnTo>
                  <a:pt x="617" y="424"/>
                </a:lnTo>
                <a:lnTo>
                  <a:pt x="584" y="424"/>
                </a:lnTo>
                <a:lnTo>
                  <a:pt x="550" y="413"/>
                </a:lnTo>
                <a:lnTo>
                  <a:pt x="517" y="413"/>
                </a:lnTo>
                <a:lnTo>
                  <a:pt x="483" y="402"/>
                </a:lnTo>
                <a:lnTo>
                  <a:pt x="450" y="391"/>
                </a:lnTo>
                <a:lnTo>
                  <a:pt x="439" y="368"/>
                </a:lnTo>
                <a:lnTo>
                  <a:pt x="416" y="368"/>
                </a:lnTo>
                <a:lnTo>
                  <a:pt x="405" y="335"/>
                </a:lnTo>
                <a:lnTo>
                  <a:pt x="372" y="313"/>
                </a:lnTo>
                <a:lnTo>
                  <a:pt x="349" y="301"/>
                </a:lnTo>
                <a:lnTo>
                  <a:pt x="316" y="279"/>
                </a:lnTo>
                <a:lnTo>
                  <a:pt x="282" y="268"/>
                </a:lnTo>
                <a:lnTo>
                  <a:pt x="249" y="246"/>
                </a:lnTo>
                <a:lnTo>
                  <a:pt x="215" y="246"/>
                </a:lnTo>
                <a:lnTo>
                  <a:pt x="182" y="234"/>
                </a:lnTo>
                <a:lnTo>
                  <a:pt x="148" y="223"/>
                </a:lnTo>
                <a:lnTo>
                  <a:pt x="115" y="212"/>
                </a:lnTo>
                <a:lnTo>
                  <a:pt x="70" y="201"/>
                </a:lnTo>
                <a:lnTo>
                  <a:pt x="0" y="219"/>
                </a:lnTo>
                <a:lnTo>
                  <a:pt x="0" y="219"/>
                </a:lnTo>
              </a:path>
            </a:pathLst>
          </a:custGeom>
          <a:solidFill>
            <a:srgbClr val="CC99FF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2" name="任意多边形 48131"/>
          <p:cNvSpPr/>
          <p:nvPr/>
        </p:nvSpPr>
        <p:spPr>
          <a:xfrm>
            <a:off x="4514850" y="3200400"/>
            <a:ext cx="1121569" cy="758429"/>
          </a:xfrm>
          <a:custGeom>
            <a:avLst/>
            <a:gdLst/>
            <a:ahLst/>
            <a:cxnLst/>
            <a:pathLst>
              <a:path w="1591" h="637">
                <a:moveTo>
                  <a:pt x="0" y="228"/>
                </a:moveTo>
                <a:lnTo>
                  <a:pt x="4" y="179"/>
                </a:lnTo>
                <a:lnTo>
                  <a:pt x="27" y="156"/>
                </a:lnTo>
                <a:lnTo>
                  <a:pt x="49" y="123"/>
                </a:lnTo>
                <a:lnTo>
                  <a:pt x="71" y="89"/>
                </a:lnTo>
                <a:lnTo>
                  <a:pt x="94" y="67"/>
                </a:lnTo>
                <a:lnTo>
                  <a:pt x="105" y="34"/>
                </a:lnTo>
                <a:lnTo>
                  <a:pt x="138" y="11"/>
                </a:lnTo>
                <a:lnTo>
                  <a:pt x="161" y="11"/>
                </a:lnTo>
                <a:lnTo>
                  <a:pt x="194" y="11"/>
                </a:lnTo>
                <a:lnTo>
                  <a:pt x="217" y="11"/>
                </a:lnTo>
                <a:lnTo>
                  <a:pt x="250" y="0"/>
                </a:lnTo>
                <a:lnTo>
                  <a:pt x="284" y="11"/>
                </a:lnTo>
                <a:lnTo>
                  <a:pt x="317" y="11"/>
                </a:lnTo>
                <a:lnTo>
                  <a:pt x="351" y="34"/>
                </a:lnTo>
                <a:lnTo>
                  <a:pt x="384" y="45"/>
                </a:lnTo>
                <a:lnTo>
                  <a:pt x="418" y="56"/>
                </a:lnTo>
                <a:lnTo>
                  <a:pt x="451" y="67"/>
                </a:lnTo>
                <a:lnTo>
                  <a:pt x="485" y="78"/>
                </a:lnTo>
                <a:lnTo>
                  <a:pt x="518" y="101"/>
                </a:lnTo>
                <a:lnTo>
                  <a:pt x="552" y="112"/>
                </a:lnTo>
                <a:lnTo>
                  <a:pt x="585" y="134"/>
                </a:lnTo>
                <a:lnTo>
                  <a:pt x="619" y="145"/>
                </a:lnTo>
                <a:lnTo>
                  <a:pt x="652" y="156"/>
                </a:lnTo>
                <a:lnTo>
                  <a:pt x="708" y="201"/>
                </a:lnTo>
                <a:lnTo>
                  <a:pt x="741" y="212"/>
                </a:lnTo>
                <a:lnTo>
                  <a:pt x="753" y="235"/>
                </a:lnTo>
                <a:lnTo>
                  <a:pt x="786" y="246"/>
                </a:lnTo>
                <a:lnTo>
                  <a:pt x="808" y="279"/>
                </a:lnTo>
                <a:lnTo>
                  <a:pt x="831" y="279"/>
                </a:lnTo>
                <a:lnTo>
                  <a:pt x="864" y="301"/>
                </a:lnTo>
                <a:lnTo>
                  <a:pt x="887" y="313"/>
                </a:lnTo>
                <a:lnTo>
                  <a:pt x="920" y="346"/>
                </a:lnTo>
                <a:lnTo>
                  <a:pt x="954" y="368"/>
                </a:lnTo>
                <a:lnTo>
                  <a:pt x="998" y="391"/>
                </a:lnTo>
                <a:lnTo>
                  <a:pt x="1021" y="402"/>
                </a:lnTo>
                <a:lnTo>
                  <a:pt x="1054" y="413"/>
                </a:lnTo>
                <a:lnTo>
                  <a:pt x="1088" y="435"/>
                </a:lnTo>
                <a:lnTo>
                  <a:pt x="1121" y="447"/>
                </a:lnTo>
                <a:lnTo>
                  <a:pt x="1155" y="458"/>
                </a:lnTo>
                <a:lnTo>
                  <a:pt x="1188" y="469"/>
                </a:lnTo>
                <a:lnTo>
                  <a:pt x="1222" y="491"/>
                </a:lnTo>
                <a:lnTo>
                  <a:pt x="1255" y="514"/>
                </a:lnTo>
                <a:lnTo>
                  <a:pt x="1300" y="536"/>
                </a:lnTo>
                <a:lnTo>
                  <a:pt x="1333" y="547"/>
                </a:lnTo>
                <a:lnTo>
                  <a:pt x="1356" y="569"/>
                </a:lnTo>
                <a:lnTo>
                  <a:pt x="1389" y="580"/>
                </a:lnTo>
                <a:lnTo>
                  <a:pt x="1423" y="603"/>
                </a:lnTo>
                <a:lnTo>
                  <a:pt x="1456" y="614"/>
                </a:lnTo>
                <a:lnTo>
                  <a:pt x="1490" y="614"/>
                </a:lnTo>
                <a:lnTo>
                  <a:pt x="1523" y="625"/>
                </a:lnTo>
                <a:lnTo>
                  <a:pt x="1557" y="636"/>
                </a:lnTo>
                <a:lnTo>
                  <a:pt x="1590" y="636"/>
                </a:lnTo>
                <a:lnTo>
                  <a:pt x="1557" y="636"/>
                </a:lnTo>
                <a:lnTo>
                  <a:pt x="1534" y="636"/>
                </a:lnTo>
                <a:lnTo>
                  <a:pt x="1501" y="636"/>
                </a:lnTo>
                <a:lnTo>
                  <a:pt x="1478" y="636"/>
                </a:lnTo>
                <a:lnTo>
                  <a:pt x="1445" y="636"/>
                </a:lnTo>
                <a:lnTo>
                  <a:pt x="1400" y="636"/>
                </a:lnTo>
                <a:lnTo>
                  <a:pt x="1367" y="636"/>
                </a:lnTo>
                <a:lnTo>
                  <a:pt x="1344" y="636"/>
                </a:lnTo>
                <a:lnTo>
                  <a:pt x="1311" y="625"/>
                </a:lnTo>
                <a:lnTo>
                  <a:pt x="1277" y="625"/>
                </a:lnTo>
                <a:lnTo>
                  <a:pt x="1244" y="625"/>
                </a:lnTo>
                <a:lnTo>
                  <a:pt x="1210" y="614"/>
                </a:lnTo>
                <a:lnTo>
                  <a:pt x="1177" y="614"/>
                </a:lnTo>
                <a:lnTo>
                  <a:pt x="1143" y="614"/>
                </a:lnTo>
                <a:lnTo>
                  <a:pt x="1110" y="614"/>
                </a:lnTo>
                <a:lnTo>
                  <a:pt x="1076" y="614"/>
                </a:lnTo>
                <a:lnTo>
                  <a:pt x="1043" y="614"/>
                </a:lnTo>
                <a:lnTo>
                  <a:pt x="1009" y="603"/>
                </a:lnTo>
                <a:lnTo>
                  <a:pt x="976" y="603"/>
                </a:lnTo>
                <a:lnTo>
                  <a:pt x="942" y="592"/>
                </a:lnTo>
                <a:lnTo>
                  <a:pt x="909" y="603"/>
                </a:lnTo>
                <a:lnTo>
                  <a:pt x="875" y="580"/>
                </a:lnTo>
                <a:lnTo>
                  <a:pt x="842" y="569"/>
                </a:lnTo>
                <a:lnTo>
                  <a:pt x="808" y="547"/>
                </a:lnTo>
                <a:lnTo>
                  <a:pt x="775" y="536"/>
                </a:lnTo>
                <a:lnTo>
                  <a:pt x="741" y="514"/>
                </a:lnTo>
                <a:lnTo>
                  <a:pt x="708" y="502"/>
                </a:lnTo>
                <a:lnTo>
                  <a:pt x="674" y="502"/>
                </a:lnTo>
                <a:lnTo>
                  <a:pt x="641" y="491"/>
                </a:lnTo>
                <a:lnTo>
                  <a:pt x="607" y="480"/>
                </a:lnTo>
                <a:lnTo>
                  <a:pt x="574" y="469"/>
                </a:lnTo>
                <a:lnTo>
                  <a:pt x="540" y="447"/>
                </a:lnTo>
                <a:lnTo>
                  <a:pt x="507" y="435"/>
                </a:lnTo>
                <a:lnTo>
                  <a:pt x="473" y="413"/>
                </a:lnTo>
                <a:lnTo>
                  <a:pt x="440" y="402"/>
                </a:lnTo>
                <a:lnTo>
                  <a:pt x="406" y="380"/>
                </a:lnTo>
                <a:lnTo>
                  <a:pt x="373" y="368"/>
                </a:lnTo>
                <a:lnTo>
                  <a:pt x="339" y="346"/>
                </a:lnTo>
                <a:lnTo>
                  <a:pt x="306" y="335"/>
                </a:lnTo>
                <a:lnTo>
                  <a:pt x="272" y="324"/>
                </a:lnTo>
                <a:lnTo>
                  <a:pt x="239" y="301"/>
                </a:lnTo>
                <a:lnTo>
                  <a:pt x="205" y="290"/>
                </a:lnTo>
                <a:lnTo>
                  <a:pt x="172" y="268"/>
                </a:lnTo>
                <a:lnTo>
                  <a:pt x="138" y="235"/>
                </a:lnTo>
                <a:lnTo>
                  <a:pt x="105" y="223"/>
                </a:lnTo>
                <a:lnTo>
                  <a:pt x="71" y="212"/>
                </a:lnTo>
                <a:lnTo>
                  <a:pt x="0" y="228"/>
                </a:lnTo>
                <a:lnTo>
                  <a:pt x="0" y="228"/>
                </a:lnTo>
              </a:path>
            </a:pathLst>
          </a:custGeom>
          <a:solidFill>
            <a:srgbClr val="CCCCFF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3" name="任意多边形 48132"/>
          <p:cNvSpPr/>
          <p:nvPr/>
        </p:nvSpPr>
        <p:spPr>
          <a:xfrm>
            <a:off x="4629150" y="2743200"/>
            <a:ext cx="1628775" cy="1369219"/>
          </a:xfrm>
          <a:custGeom>
            <a:avLst/>
            <a:gdLst/>
            <a:ahLst/>
            <a:cxnLst/>
            <a:pathLst>
              <a:path w="2312" h="1150">
                <a:moveTo>
                  <a:pt x="0" y="425"/>
                </a:moveTo>
                <a:lnTo>
                  <a:pt x="26" y="364"/>
                </a:lnTo>
                <a:lnTo>
                  <a:pt x="26" y="320"/>
                </a:lnTo>
                <a:lnTo>
                  <a:pt x="41" y="276"/>
                </a:lnTo>
                <a:lnTo>
                  <a:pt x="70" y="233"/>
                </a:lnTo>
                <a:lnTo>
                  <a:pt x="99" y="189"/>
                </a:lnTo>
                <a:lnTo>
                  <a:pt x="128" y="146"/>
                </a:lnTo>
                <a:lnTo>
                  <a:pt x="172" y="87"/>
                </a:lnTo>
                <a:lnTo>
                  <a:pt x="201" y="44"/>
                </a:lnTo>
                <a:lnTo>
                  <a:pt x="245" y="15"/>
                </a:lnTo>
                <a:lnTo>
                  <a:pt x="303" y="0"/>
                </a:lnTo>
                <a:lnTo>
                  <a:pt x="346" y="0"/>
                </a:lnTo>
                <a:lnTo>
                  <a:pt x="376" y="0"/>
                </a:lnTo>
                <a:lnTo>
                  <a:pt x="419" y="15"/>
                </a:lnTo>
                <a:lnTo>
                  <a:pt x="434" y="58"/>
                </a:lnTo>
                <a:lnTo>
                  <a:pt x="477" y="87"/>
                </a:lnTo>
                <a:lnTo>
                  <a:pt x="506" y="117"/>
                </a:lnTo>
                <a:lnTo>
                  <a:pt x="536" y="146"/>
                </a:lnTo>
                <a:lnTo>
                  <a:pt x="594" y="189"/>
                </a:lnTo>
                <a:lnTo>
                  <a:pt x="652" y="204"/>
                </a:lnTo>
                <a:lnTo>
                  <a:pt x="710" y="218"/>
                </a:lnTo>
                <a:lnTo>
                  <a:pt x="768" y="262"/>
                </a:lnTo>
                <a:lnTo>
                  <a:pt x="798" y="291"/>
                </a:lnTo>
                <a:lnTo>
                  <a:pt x="827" y="335"/>
                </a:lnTo>
                <a:lnTo>
                  <a:pt x="841" y="378"/>
                </a:lnTo>
                <a:lnTo>
                  <a:pt x="987" y="378"/>
                </a:lnTo>
                <a:lnTo>
                  <a:pt x="1030" y="407"/>
                </a:lnTo>
                <a:lnTo>
                  <a:pt x="1074" y="436"/>
                </a:lnTo>
                <a:lnTo>
                  <a:pt x="1132" y="436"/>
                </a:lnTo>
                <a:lnTo>
                  <a:pt x="1147" y="466"/>
                </a:lnTo>
                <a:lnTo>
                  <a:pt x="1161" y="509"/>
                </a:lnTo>
                <a:lnTo>
                  <a:pt x="1190" y="553"/>
                </a:lnTo>
                <a:lnTo>
                  <a:pt x="1220" y="553"/>
                </a:lnTo>
                <a:lnTo>
                  <a:pt x="1307" y="582"/>
                </a:lnTo>
                <a:lnTo>
                  <a:pt x="1307" y="625"/>
                </a:lnTo>
                <a:lnTo>
                  <a:pt x="1336" y="655"/>
                </a:lnTo>
                <a:lnTo>
                  <a:pt x="1380" y="669"/>
                </a:lnTo>
                <a:lnTo>
                  <a:pt x="1423" y="669"/>
                </a:lnTo>
                <a:lnTo>
                  <a:pt x="1481" y="713"/>
                </a:lnTo>
                <a:lnTo>
                  <a:pt x="1511" y="727"/>
                </a:lnTo>
                <a:lnTo>
                  <a:pt x="1554" y="756"/>
                </a:lnTo>
                <a:lnTo>
                  <a:pt x="1627" y="785"/>
                </a:lnTo>
                <a:lnTo>
                  <a:pt x="1656" y="815"/>
                </a:lnTo>
                <a:lnTo>
                  <a:pt x="1714" y="829"/>
                </a:lnTo>
                <a:lnTo>
                  <a:pt x="1772" y="844"/>
                </a:lnTo>
                <a:lnTo>
                  <a:pt x="1816" y="902"/>
                </a:lnTo>
                <a:lnTo>
                  <a:pt x="1860" y="931"/>
                </a:lnTo>
                <a:lnTo>
                  <a:pt x="1903" y="960"/>
                </a:lnTo>
                <a:lnTo>
                  <a:pt x="1933" y="960"/>
                </a:lnTo>
                <a:lnTo>
                  <a:pt x="1947" y="1004"/>
                </a:lnTo>
                <a:lnTo>
                  <a:pt x="1962" y="1047"/>
                </a:lnTo>
                <a:lnTo>
                  <a:pt x="2122" y="1062"/>
                </a:lnTo>
                <a:lnTo>
                  <a:pt x="2136" y="1105"/>
                </a:lnTo>
                <a:lnTo>
                  <a:pt x="2194" y="1105"/>
                </a:lnTo>
                <a:lnTo>
                  <a:pt x="2224" y="1134"/>
                </a:lnTo>
                <a:lnTo>
                  <a:pt x="2267" y="1134"/>
                </a:lnTo>
                <a:lnTo>
                  <a:pt x="2311" y="1149"/>
                </a:lnTo>
                <a:lnTo>
                  <a:pt x="2267" y="1149"/>
                </a:lnTo>
                <a:lnTo>
                  <a:pt x="2224" y="1149"/>
                </a:lnTo>
                <a:lnTo>
                  <a:pt x="2194" y="1149"/>
                </a:lnTo>
                <a:lnTo>
                  <a:pt x="2151" y="1149"/>
                </a:lnTo>
                <a:lnTo>
                  <a:pt x="2107" y="1149"/>
                </a:lnTo>
                <a:lnTo>
                  <a:pt x="2063" y="1134"/>
                </a:lnTo>
                <a:lnTo>
                  <a:pt x="2020" y="1134"/>
                </a:lnTo>
                <a:lnTo>
                  <a:pt x="1976" y="1134"/>
                </a:lnTo>
                <a:lnTo>
                  <a:pt x="1933" y="1134"/>
                </a:lnTo>
                <a:lnTo>
                  <a:pt x="1903" y="1134"/>
                </a:lnTo>
                <a:lnTo>
                  <a:pt x="1860" y="1105"/>
                </a:lnTo>
                <a:lnTo>
                  <a:pt x="1816" y="1105"/>
                </a:lnTo>
                <a:lnTo>
                  <a:pt x="1758" y="1105"/>
                </a:lnTo>
                <a:lnTo>
                  <a:pt x="1714" y="1105"/>
                </a:lnTo>
                <a:lnTo>
                  <a:pt x="1671" y="1076"/>
                </a:lnTo>
                <a:lnTo>
                  <a:pt x="1641" y="1076"/>
                </a:lnTo>
                <a:lnTo>
                  <a:pt x="1598" y="1062"/>
                </a:lnTo>
                <a:lnTo>
                  <a:pt x="1554" y="1047"/>
                </a:lnTo>
                <a:lnTo>
                  <a:pt x="1496" y="1047"/>
                </a:lnTo>
                <a:lnTo>
                  <a:pt x="1452" y="1018"/>
                </a:lnTo>
                <a:lnTo>
                  <a:pt x="1409" y="1018"/>
                </a:lnTo>
                <a:lnTo>
                  <a:pt x="1365" y="1004"/>
                </a:lnTo>
                <a:lnTo>
                  <a:pt x="1321" y="989"/>
                </a:lnTo>
                <a:lnTo>
                  <a:pt x="1249" y="974"/>
                </a:lnTo>
                <a:lnTo>
                  <a:pt x="1205" y="960"/>
                </a:lnTo>
                <a:lnTo>
                  <a:pt x="1161" y="931"/>
                </a:lnTo>
                <a:lnTo>
                  <a:pt x="1118" y="902"/>
                </a:lnTo>
                <a:lnTo>
                  <a:pt x="1074" y="873"/>
                </a:lnTo>
                <a:lnTo>
                  <a:pt x="1030" y="844"/>
                </a:lnTo>
                <a:lnTo>
                  <a:pt x="987" y="815"/>
                </a:lnTo>
                <a:lnTo>
                  <a:pt x="943" y="815"/>
                </a:lnTo>
                <a:lnTo>
                  <a:pt x="899" y="785"/>
                </a:lnTo>
                <a:lnTo>
                  <a:pt x="856" y="756"/>
                </a:lnTo>
                <a:lnTo>
                  <a:pt x="768" y="742"/>
                </a:lnTo>
                <a:lnTo>
                  <a:pt x="768" y="698"/>
                </a:lnTo>
                <a:lnTo>
                  <a:pt x="710" y="698"/>
                </a:lnTo>
                <a:lnTo>
                  <a:pt x="667" y="698"/>
                </a:lnTo>
                <a:lnTo>
                  <a:pt x="637" y="669"/>
                </a:lnTo>
                <a:lnTo>
                  <a:pt x="579" y="655"/>
                </a:lnTo>
                <a:lnTo>
                  <a:pt x="536" y="640"/>
                </a:lnTo>
                <a:lnTo>
                  <a:pt x="506" y="625"/>
                </a:lnTo>
                <a:lnTo>
                  <a:pt x="506" y="582"/>
                </a:lnTo>
                <a:lnTo>
                  <a:pt x="448" y="582"/>
                </a:lnTo>
                <a:lnTo>
                  <a:pt x="376" y="553"/>
                </a:lnTo>
                <a:lnTo>
                  <a:pt x="346" y="524"/>
                </a:lnTo>
                <a:lnTo>
                  <a:pt x="288" y="466"/>
                </a:lnTo>
                <a:lnTo>
                  <a:pt x="245" y="466"/>
                </a:lnTo>
                <a:lnTo>
                  <a:pt x="215" y="466"/>
                </a:lnTo>
                <a:lnTo>
                  <a:pt x="186" y="436"/>
                </a:lnTo>
                <a:lnTo>
                  <a:pt x="143" y="436"/>
                </a:lnTo>
                <a:lnTo>
                  <a:pt x="99" y="436"/>
                </a:lnTo>
                <a:lnTo>
                  <a:pt x="0" y="425"/>
                </a:lnTo>
                <a:lnTo>
                  <a:pt x="12" y="364"/>
                </a:lnTo>
                <a:lnTo>
                  <a:pt x="0" y="329"/>
                </a:lnTo>
              </a:path>
            </a:pathLst>
          </a:custGeom>
          <a:solidFill>
            <a:srgbClr val="969696">
              <a:alpha val="100000"/>
            </a:srgbClr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zh-CN" altLang="en-US" sz="1350"/>
          </a:p>
        </p:txBody>
      </p:sp>
      <p:sp>
        <p:nvSpPr>
          <p:cNvPr id="48134" name="任意多边形 48133"/>
          <p:cNvSpPr/>
          <p:nvPr/>
        </p:nvSpPr>
        <p:spPr>
          <a:xfrm>
            <a:off x="1385888" y="3943350"/>
            <a:ext cx="6318647" cy="1004888"/>
          </a:xfrm>
          <a:custGeom>
            <a:avLst/>
            <a:gdLst/>
            <a:ahLst/>
            <a:cxnLst/>
            <a:pathLst>
              <a:path w="5760" h="1008">
                <a:moveTo>
                  <a:pt x="19" y="0"/>
                </a:moveTo>
                <a:lnTo>
                  <a:pt x="24" y="59"/>
                </a:lnTo>
                <a:lnTo>
                  <a:pt x="36" y="121"/>
                </a:lnTo>
                <a:lnTo>
                  <a:pt x="36" y="159"/>
                </a:lnTo>
                <a:lnTo>
                  <a:pt x="36" y="196"/>
                </a:lnTo>
                <a:lnTo>
                  <a:pt x="36" y="234"/>
                </a:lnTo>
                <a:lnTo>
                  <a:pt x="36" y="271"/>
                </a:lnTo>
                <a:lnTo>
                  <a:pt x="24" y="309"/>
                </a:lnTo>
                <a:lnTo>
                  <a:pt x="24" y="346"/>
                </a:lnTo>
                <a:lnTo>
                  <a:pt x="24" y="382"/>
                </a:lnTo>
                <a:lnTo>
                  <a:pt x="24" y="408"/>
                </a:lnTo>
                <a:lnTo>
                  <a:pt x="36" y="445"/>
                </a:lnTo>
                <a:lnTo>
                  <a:pt x="36" y="471"/>
                </a:lnTo>
                <a:lnTo>
                  <a:pt x="36" y="507"/>
                </a:lnTo>
                <a:lnTo>
                  <a:pt x="36" y="545"/>
                </a:lnTo>
                <a:lnTo>
                  <a:pt x="36" y="582"/>
                </a:lnTo>
                <a:lnTo>
                  <a:pt x="24" y="633"/>
                </a:lnTo>
                <a:lnTo>
                  <a:pt x="24" y="669"/>
                </a:lnTo>
                <a:lnTo>
                  <a:pt x="24" y="695"/>
                </a:lnTo>
                <a:lnTo>
                  <a:pt x="12" y="732"/>
                </a:lnTo>
                <a:lnTo>
                  <a:pt x="12" y="769"/>
                </a:lnTo>
                <a:lnTo>
                  <a:pt x="0" y="794"/>
                </a:lnTo>
                <a:lnTo>
                  <a:pt x="0" y="831"/>
                </a:lnTo>
                <a:lnTo>
                  <a:pt x="0" y="857"/>
                </a:lnTo>
                <a:lnTo>
                  <a:pt x="0" y="894"/>
                </a:lnTo>
                <a:lnTo>
                  <a:pt x="0" y="932"/>
                </a:lnTo>
                <a:lnTo>
                  <a:pt x="24" y="932"/>
                </a:lnTo>
                <a:lnTo>
                  <a:pt x="59" y="932"/>
                </a:lnTo>
                <a:lnTo>
                  <a:pt x="84" y="918"/>
                </a:lnTo>
                <a:lnTo>
                  <a:pt x="119" y="918"/>
                </a:lnTo>
                <a:lnTo>
                  <a:pt x="167" y="906"/>
                </a:lnTo>
                <a:lnTo>
                  <a:pt x="202" y="906"/>
                </a:lnTo>
                <a:lnTo>
                  <a:pt x="227" y="906"/>
                </a:lnTo>
                <a:lnTo>
                  <a:pt x="262" y="906"/>
                </a:lnTo>
                <a:lnTo>
                  <a:pt x="298" y="906"/>
                </a:lnTo>
                <a:lnTo>
                  <a:pt x="334" y="918"/>
                </a:lnTo>
                <a:lnTo>
                  <a:pt x="370" y="932"/>
                </a:lnTo>
                <a:lnTo>
                  <a:pt x="405" y="932"/>
                </a:lnTo>
                <a:lnTo>
                  <a:pt x="442" y="932"/>
                </a:lnTo>
                <a:lnTo>
                  <a:pt x="477" y="944"/>
                </a:lnTo>
                <a:lnTo>
                  <a:pt x="513" y="944"/>
                </a:lnTo>
                <a:lnTo>
                  <a:pt x="548" y="944"/>
                </a:lnTo>
                <a:lnTo>
                  <a:pt x="585" y="944"/>
                </a:lnTo>
                <a:lnTo>
                  <a:pt x="620" y="944"/>
                </a:lnTo>
                <a:lnTo>
                  <a:pt x="656" y="956"/>
                </a:lnTo>
                <a:lnTo>
                  <a:pt x="691" y="956"/>
                </a:lnTo>
                <a:lnTo>
                  <a:pt x="728" y="956"/>
                </a:lnTo>
                <a:lnTo>
                  <a:pt x="763" y="956"/>
                </a:lnTo>
                <a:lnTo>
                  <a:pt x="811" y="969"/>
                </a:lnTo>
                <a:lnTo>
                  <a:pt x="846" y="969"/>
                </a:lnTo>
                <a:lnTo>
                  <a:pt x="871" y="969"/>
                </a:lnTo>
                <a:lnTo>
                  <a:pt x="906" y="969"/>
                </a:lnTo>
                <a:lnTo>
                  <a:pt x="942" y="969"/>
                </a:lnTo>
                <a:lnTo>
                  <a:pt x="977" y="969"/>
                </a:lnTo>
                <a:lnTo>
                  <a:pt x="1014" y="969"/>
                </a:lnTo>
                <a:lnTo>
                  <a:pt x="1049" y="969"/>
                </a:lnTo>
                <a:lnTo>
                  <a:pt x="1085" y="969"/>
                </a:lnTo>
                <a:lnTo>
                  <a:pt x="1121" y="969"/>
                </a:lnTo>
                <a:lnTo>
                  <a:pt x="1157" y="969"/>
                </a:lnTo>
                <a:lnTo>
                  <a:pt x="1192" y="969"/>
                </a:lnTo>
                <a:lnTo>
                  <a:pt x="1228" y="969"/>
                </a:lnTo>
                <a:lnTo>
                  <a:pt x="1275" y="969"/>
                </a:lnTo>
                <a:lnTo>
                  <a:pt x="1300" y="969"/>
                </a:lnTo>
                <a:lnTo>
                  <a:pt x="1335" y="969"/>
                </a:lnTo>
                <a:lnTo>
                  <a:pt x="1371" y="969"/>
                </a:lnTo>
                <a:lnTo>
                  <a:pt x="1407" y="969"/>
                </a:lnTo>
                <a:lnTo>
                  <a:pt x="1443" y="956"/>
                </a:lnTo>
                <a:lnTo>
                  <a:pt x="1478" y="956"/>
                </a:lnTo>
                <a:lnTo>
                  <a:pt x="1515" y="956"/>
                </a:lnTo>
                <a:lnTo>
                  <a:pt x="1550" y="956"/>
                </a:lnTo>
                <a:lnTo>
                  <a:pt x="1586" y="956"/>
                </a:lnTo>
                <a:lnTo>
                  <a:pt x="1621" y="956"/>
                </a:lnTo>
                <a:lnTo>
                  <a:pt x="1658" y="956"/>
                </a:lnTo>
                <a:lnTo>
                  <a:pt x="1693" y="969"/>
                </a:lnTo>
                <a:lnTo>
                  <a:pt x="1729" y="969"/>
                </a:lnTo>
                <a:lnTo>
                  <a:pt x="1764" y="969"/>
                </a:lnTo>
                <a:lnTo>
                  <a:pt x="1801" y="969"/>
                </a:lnTo>
                <a:lnTo>
                  <a:pt x="1836" y="969"/>
                </a:lnTo>
                <a:lnTo>
                  <a:pt x="1872" y="969"/>
                </a:lnTo>
                <a:lnTo>
                  <a:pt x="1907" y="969"/>
                </a:lnTo>
                <a:lnTo>
                  <a:pt x="1944" y="969"/>
                </a:lnTo>
                <a:lnTo>
                  <a:pt x="1979" y="969"/>
                </a:lnTo>
                <a:lnTo>
                  <a:pt x="2015" y="969"/>
                </a:lnTo>
                <a:lnTo>
                  <a:pt x="2050" y="969"/>
                </a:lnTo>
                <a:lnTo>
                  <a:pt x="2087" y="981"/>
                </a:lnTo>
                <a:lnTo>
                  <a:pt x="2134" y="981"/>
                </a:lnTo>
                <a:lnTo>
                  <a:pt x="2170" y="993"/>
                </a:lnTo>
                <a:lnTo>
                  <a:pt x="2205" y="993"/>
                </a:lnTo>
                <a:lnTo>
                  <a:pt x="2230" y="993"/>
                </a:lnTo>
                <a:lnTo>
                  <a:pt x="2265" y="993"/>
                </a:lnTo>
                <a:lnTo>
                  <a:pt x="2301" y="1007"/>
                </a:lnTo>
                <a:lnTo>
                  <a:pt x="2337" y="993"/>
                </a:lnTo>
                <a:lnTo>
                  <a:pt x="2373" y="993"/>
                </a:lnTo>
                <a:lnTo>
                  <a:pt x="2408" y="993"/>
                </a:lnTo>
                <a:lnTo>
                  <a:pt x="2444" y="993"/>
                </a:lnTo>
                <a:lnTo>
                  <a:pt x="2480" y="981"/>
                </a:lnTo>
                <a:lnTo>
                  <a:pt x="2516" y="981"/>
                </a:lnTo>
                <a:lnTo>
                  <a:pt x="2588" y="969"/>
                </a:lnTo>
                <a:lnTo>
                  <a:pt x="2623" y="969"/>
                </a:lnTo>
                <a:lnTo>
                  <a:pt x="2659" y="969"/>
                </a:lnTo>
                <a:lnTo>
                  <a:pt x="2694" y="969"/>
                </a:lnTo>
                <a:lnTo>
                  <a:pt x="2731" y="969"/>
                </a:lnTo>
                <a:lnTo>
                  <a:pt x="2766" y="969"/>
                </a:lnTo>
                <a:lnTo>
                  <a:pt x="2802" y="969"/>
                </a:lnTo>
                <a:lnTo>
                  <a:pt x="2837" y="981"/>
                </a:lnTo>
                <a:lnTo>
                  <a:pt x="2873" y="981"/>
                </a:lnTo>
                <a:lnTo>
                  <a:pt x="2897" y="981"/>
                </a:lnTo>
                <a:lnTo>
                  <a:pt x="2932" y="993"/>
                </a:lnTo>
                <a:lnTo>
                  <a:pt x="2957" y="993"/>
                </a:lnTo>
                <a:lnTo>
                  <a:pt x="2992" y="993"/>
                </a:lnTo>
                <a:lnTo>
                  <a:pt x="3052" y="993"/>
                </a:lnTo>
                <a:lnTo>
                  <a:pt x="3087" y="993"/>
                </a:lnTo>
                <a:lnTo>
                  <a:pt x="3112" y="993"/>
                </a:lnTo>
                <a:lnTo>
                  <a:pt x="3147" y="993"/>
                </a:lnTo>
                <a:lnTo>
                  <a:pt x="3172" y="993"/>
                </a:lnTo>
                <a:lnTo>
                  <a:pt x="3207" y="993"/>
                </a:lnTo>
                <a:lnTo>
                  <a:pt x="3243" y="993"/>
                </a:lnTo>
                <a:lnTo>
                  <a:pt x="3278" y="993"/>
                </a:lnTo>
                <a:lnTo>
                  <a:pt x="3315" y="993"/>
                </a:lnTo>
                <a:lnTo>
                  <a:pt x="3350" y="993"/>
                </a:lnTo>
                <a:lnTo>
                  <a:pt x="3398" y="993"/>
                </a:lnTo>
                <a:lnTo>
                  <a:pt x="3433" y="993"/>
                </a:lnTo>
                <a:lnTo>
                  <a:pt x="3458" y="993"/>
                </a:lnTo>
                <a:lnTo>
                  <a:pt x="3493" y="993"/>
                </a:lnTo>
                <a:lnTo>
                  <a:pt x="3529" y="1007"/>
                </a:lnTo>
                <a:lnTo>
                  <a:pt x="3576" y="1007"/>
                </a:lnTo>
                <a:lnTo>
                  <a:pt x="3601" y="1007"/>
                </a:lnTo>
                <a:lnTo>
                  <a:pt x="3636" y="1007"/>
                </a:lnTo>
                <a:lnTo>
                  <a:pt x="3672" y="1007"/>
                </a:lnTo>
                <a:lnTo>
                  <a:pt x="3708" y="1007"/>
                </a:lnTo>
                <a:lnTo>
                  <a:pt x="3744" y="993"/>
                </a:lnTo>
                <a:lnTo>
                  <a:pt x="3779" y="993"/>
                </a:lnTo>
                <a:lnTo>
                  <a:pt x="3815" y="993"/>
                </a:lnTo>
                <a:lnTo>
                  <a:pt x="3851" y="981"/>
                </a:lnTo>
                <a:lnTo>
                  <a:pt x="3887" y="981"/>
                </a:lnTo>
                <a:lnTo>
                  <a:pt x="3922" y="981"/>
                </a:lnTo>
                <a:lnTo>
                  <a:pt x="3958" y="981"/>
                </a:lnTo>
                <a:lnTo>
                  <a:pt x="3994" y="981"/>
                </a:lnTo>
                <a:lnTo>
                  <a:pt x="4030" y="981"/>
                </a:lnTo>
                <a:lnTo>
                  <a:pt x="4065" y="981"/>
                </a:lnTo>
                <a:lnTo>
                  <a:pt x="4113" y="981"/>
                </a:lnTo>
                <a:lnTo>
                  <a:pt x="4148" y="981"/>
                </a:lnTo>
                <a:lnTo>
                  <a:pt x="4173" y="981"/>
                </a:lnTo>
                <a:lnTo>
                  <a:pt x="4220" y="981"/>
                </a:lnTo>
                <a:lnTo>
                  <a:pt x="4256" y="981"/>
                </a:lnTo>
                <a:lnTo>
                  <a:pt x="4303" y="981"/>
                </a:lnTo>
                <a:lnTo>
                  <a:pt x="4328" y="981"/>
                </a:lnTo>
                <a:lnTo>
                  <a:pt x="4363" y="981"/>
                </a:lnTo>
                <a:lnTo>
                  <a:pt x="4388" y="993"/>
                </a:lnTo>
                <a:lnTo>
                  <a:pt x="4423" y="993"/>
                </a:lnTo>
                <a:lnTo>
                  <a:pt x="4459" y="993"/>
                </a:lnTo>
                <a:lnTo>
                  <a:pt x="4494" y="993"/>
                </a:lnTo>
                <a:lnTo>
                  <a:pt x="4531" y="981"/>
                </a:lnTo>
                <a:lnTo>
                  <a:pt x="4566" y="981"/>
                </a:lnTo>
                <a:lnTo>
                  <a:pt x="4602" y="969"/>
                </a:lnTo>
                <a:lnTo>
                  <a:pt x="4637" y="969"/>
                </a:lnTo>
                <a:lnTo>
                  <a:pt x="4674" y="969"/>
                </a:lnTo>
                <a:lnTo>
                  <a:pt x="4709" y="956"/>
                </a:lnTo>
                <a:lnTo>
                  <a:pt x="4757" y="956"/>
                </a:lnTo>
                <a:lnTo>
                  <a:pt x="4804" y="944"/>
                </a:lnTo>
                <a:lnTo>
                  <a:pt x="4829" y="944"/>
                </a:lnTo>
                <a:lnTo>
                  <a:pt x="4864" y="944"/>
                </a:lnTo>
                <a:lnTo>
                  <a:pt x="4888" y="944"/>
                </a:lnTo>
                <a:lnTo>
                  <a:pt x="4935" y="944"/>
                </a:lnTo>
                <a:lnTo>
                  <a:pt x="4960" y="944"/>
                </a:lnTo>
                <a:lnTo>
                  <a:pt x="5007" y="956"/>
                </a:lnTo>
                <a:lnTo>
                  <a:pt x="5031" y="956"/>
                </a:lnTo>
                <a:lnTo>
                  <a:pt x="5067" y="956"/>
                </a:lnTo>
                <a:lnTo>
                  <a:pt x="5103" y="944"/>
                </a:lnTo>
                <a:lnTo>
                  <a:pt x="5138" y="932"/>
                </a:lnTo>
                <a:lnTo>
                  <a:pt x="5174" y="932"/>
                </a:lnTo>
                <a:lnTo>
                  <a:pt x="5210" y="932"/>
                </a:lnTo>
                <a:lnTo>
                  <a:pt x="5246" y="932"/>
                </a:lnTo>
                <a:lnTo>
                  <a:pt x="5281" y="932"/>
                </a:lnTo>
                <a:lnTo>
                  <a:pt x="5318" y="918"/>
                </a:lnTo>
                <a:lnTo>
                  <a:pt x="5353" y="918"/>
                </a:lnTo>
                <a:lnTo>
                  <a:pt x="5389" y="918"/>
                </a:lnTo>
                <a:lnTo>
                  <a:pt x="5424" y="918"/>
                </a:lnTo>
                <a:lnTo>
                  <a:pt x="5461" y="932"/>
                </a:lnTo>
                <a:lnTo>
                  <a:pt x="5496" y="932"/>
                </a:lnTo>
                <a:lnTo>
                  <a:pt x="5532" y="932"/>
                </a:lnTo>
                <a:lnTo>
                  <a:pt x="5567" y="932"/>
                </a:lnTo>
                <a:lnTo>
                  <a:pt x="5604" y="932"/>
                </a:lnTo>
                <a:lnTo>
                  <a:pt x="5639" y="918"/>
                </a:lnTo>
                <a:lnTo>
                  <a:pt x="5675" y="906"/>
                </a:lnTo>
                <a:lnTo>
                  <a:pt x="5734" y="881"/>
                </a:lnTo>
                <a:lnTo>
                  <a:pt x="5759" y="881"/>
                </a:lnTo>
                <a:lnTo>
                  <a:pt x="5759" y="844"/>
                </a:lnTo>
                <a:lnTo>
                  <a:pt x="5747" y="807"/>
                </a:lnTo>
                <a:lnTo>
                  <a:pt x="5734" y="769"/>
                </a:lnTo>
                <a:lnTo>
                  <a:pt x="5722" y="732"/>
                </a:lnTo>
                <a:lnTo>
                  <a:pt x="5722" y="695"/>
                </a:lnTo>
                <a:lnTo>
                  <a:pt x="5734" y="669"/>
                </a:lnTo>
                <a:lnTo>
                  <a:pt x="5747" y="633"/>
                </a:lnTo>
                <a:lnTo>
                  <a:pt x="5747" y="607"/>
                </a:lnTo>
                <a:lnTo>
                  <a:pt x="5747" y="570"/>
                </a:lnTo>
                <a:lnTo>
                  <a:pt x="5747" y="532"/>
                </a:lnTo>
                <a:lnTo>
                  <a:pt x="5722" y="507"/>
                </a:lnTo>
                <a:lnTo>
                  <a:pt x="5710" y="471"/>
                </a:lnTo>
                <a:lnTo>
                  <a:pt x="5710" y="445"/>
                </a:lnTo>
                <a:lnTo>
                  <a:pt x="5710" y="408"/>
                </a:lnTo>
                <a:lnTo>
                  <a:pt x="5699" y="382"/>
                </a:lnTo>
                <a:lnTo>
                  <a:pt x="5699" y="346"/>
                </a:lnTo>
                <a:lnTo>
                  <a:pt x="5699" y="309"/>
                </a:lnTo>
                <a:lnTo>
                  <a:pt x="5699" y="283"/>
                </a:lnTo>
                <a:lnTo>
                  <a:pt x="5687" y="246"/>
                </a:lnTo>
                <a:lnTo>
                  <a:pt x="5699" y="221"/>
                </a:lnTo>
                <a:lnTo>
                  <a:pt x="5675" y="184"/>
                </a:lnTo>
                <a:lnTo>
                  <a:pt x="5651" y="184"/>
                </a:lnTo>
                <a:lnTo>
                  <a:pt x="5604" y="184"/>
                </a:lnTo>
                <a:lnTo>
                  <a:pt x="5567" y="184"/>
                </a:lnTo>
                <a:lnTo>
                  <a:pt x="5532" y="196"/>
                </a:lnTo>
                <a:lnTo>
                  <a:pt x="5496" y="196"/>
                </a:lnTo>
                <a:lnTo>
                  <a:pt x="5448" y="196"/>
                </a:lnTo>
                <a:lnTo>
                  <a:pt x="5413" y="208"/>
                </a:lnTo>
                <a:lnTo>
                  <a:pt x="5376" y="208"/>
                </a:lnTo>
                <a:lnTo>
                  <a:pt x="5341" y="208"/>
                </a:lnTo>
                <a:lnTo>
                  <a:pt x="5305" y="208"/>
                </a:lnTo>
                <a:lnTo>
                  <a:pt x="5270" y="208"/>
                </a:lnTo>
                <a:lnTo>
                  <a:pt x="5233" y="208"/>
                </a:lnTo>
                <a:lnTo>
                  <a:pt x="5198" y="196"/>
                </a:lnTo>
                <a:lnTo>
                  <a:pt x="5162" y="196"/>
                </a:lnTo>
                <a:lnTo>
                  <a:pt x="5126" y="184"/>
                </a:lnTo>
                <a:lnTo>
                  <a:pt x="5090" y="184"/>
                </a:lnTo>
                <a:lnTo>
                  <a:pt x="5055" y="171"/>
                </a:lnTo>
                <a:lnTo>
                  <a:pt x="5019" y="171"/>
                </a:lnTo>
                <a:lnTo>
                  <a:pt x="4983" y="171"/>
                </a:lnTo>
                <a:lnTo>
                  <a:pt x="4924" y="146"/>
                </a:lnTo>
                <a:lnTo>
                  <a:pt x="4888" y="146"/>
                </a:lnTo>
                <a:lnTo>
                  <a:pt x="4864" y="133"/>
                </a:lnTo>
                <a:lnTo>
                  <a:pt x="4829" y="133"/>
                </a:lnTo>
                <a:lnTo>
                  <a:pt x="4804" y="133"/>
                </a:lnTo>
                <a:lnTo>
                  <a:pt x="4769" y="133"/>
                </a:lnTo>
                <a:lnTo>
                  <a:pt x="4732" y="133"/>
                </a:lnTo>
                <a:lnTo>
                  <a:pt x="4685" y="133"/>
                </a:lnTo>
                <a:lnTo>
                  <a:pt x="4661" y="133"/>
                </a:lnTo>
                <a:lnTo>
                  <a:pt x="4626" y="133"/>
                </a:lnTo>
                <a:lnTo>
                  <a:pt x="4589" y="121"/>
                </a:lnTo>
                <a:lnTo>
                  <a:pt x="4554" y="121"/>
                </a:lnTo>
                <a:lnTo>
                  <a:pt x="4506" y="121"/>
                </a:lnTo>
                <a:lnTo>
                  <a:pt x="4471" y="121"/>
                </a:lnTo>
                <a:lnTo>
                  <a:pt x="4446" y="121"/>
                </a:lnTo>
                <a:lnTo>
                  <a:pt x="4411" y="109"/>
                </a:lnTo>
                <a:lnTo>
                  <a:pt x="4375" y="109"/>
                </a:lnTo>
                <a:lnTo>
                  <a:pt x="4316" y="109"/>
                </a:lnTo>
                <a:lnTo>
                  <a:pt x="4292" y="121"/>
                </a:lnTo>
                <a:lnTo>
                  <a:pt x="4256" y="121"/>
                </a:lnTo>
                <a:lnTo>
                  <a:pt x="4232" y="121"/>
                </a:lnTo>
                <a:lnTo>
                  <a:pt x="4197" y="121"/>
                </a:lnTo>
                <a:lnTo>
                  <a:pt x="4160" y="109"/>
                </a:lnTo>
                <a:lnTo>
                  <a:pt x="4125" y="109"/>
                </a:lnTo>
                <a:lnTo>
                  <a:pt x="4089" y="121"/>
                </a:lnTo>
                <a:lnTo>
                  <a:pt x="4053" y="109"/>
                </a:lnTo>
                <a:lnTo>
                  <a:pt x="4017" y="109"/>
                </a:lnTo>
                <a:lnTo>
                  <a:pt x="3970" y="109"/>
                </a:lnTo>
                <a:lnTo>
                  <a:pt x="3946" y="109"/>
                </a:lnTo>
                <a:lnTo>
                  <a:pt x="3910" y="109"/>
                </a:lnTo>
                <a:lnTo>
                  <a:pt x="3874" y="109"/>
                </a:lnTo>
                <a:lnTo>
                  <a:pt x="3839" y="109"/>
                </a:lnTo>
                <a:lnTo>
                  <a:pt x="3803" y="109"/>
                </a:lnTo>
                <a:lnTo>
                  <a:pt x="3756" y="109"/>
                </a:lnTo>
                <a:lnTo>
                  <a:pt x="3719" y="109"/>
                </a:lnTo>
                <a:lnTo>
                  <a:pt x="3672" y="109"/>
                </a:lnTo>
                <a:lnTo>
                  <a:pt x="3624" y="97"/>
                </a:lnTo>
                <a:lnTo>
                  <a:pt x="3588" y="97"/>
                </a:lnTo>
                <a:lnTo>
                  <a:pt x="3529" y="97"/>
                </a:lnTo>
                <a:lnTo>
                  <a:pt x="3410" y="97"/>
                </a:lnTo>
                <a:lnTo>
                  <a:pt x="3373" y="97"/>
                </a:lnTo>
                <a:lnTo>
                  <a:pt x="3338" y="97"/>
                </a:lnTo>
                <a:lnTo>
                  <a:pt x="3290" y="97"/>
                </a:lnTo>
                <a:lnTo>
                  <a:pt x="3230" y="97"/>
                </a:lnTo>
                <a:lnTo>
                  <a:pt x="3183" y="97"/>
                </a:lnTo>
                <a:lnTo>
                  <a:pt x="3159" y="97"/>
                </a:lnTo>
                <a:lnTo>
                  <a:pt x="3112" y="97"/>
                </a:lnTo>
                <a:lnTo>
                  <a:pt x="3075" y="109"/>
                </a:lnTo>
                <a:lnTo>
                  <a:pt x="3040" y="109"/>
                </a:lnTo>
                <a:lnTo>
                  <a:pt x="3016" y="109"/>
                </a:lnTo>
                <a:lnTo>
                  <a:pt x="2980" y="109"/>
                </a:lnTo>
                <a:lnTo>
                  <a:pt x="2944" y="121"/>
                </a:lnTo>
                <a:lnTo>
                  <a:pt x="2909" y="121"/>
                </a:lnTo>
                <a:lnTo>
                  <a:pt x="2873" y="133"/>
                </a:lnTo>
                <a:lnTo>
                  <a:pt x="2837" y="133"/>
                </a:lnTo>
                <a:lnTo>
                  <a:pt x="2802" y="133"/>
                </a:lnTo>
                <a:lnTo>
                  <a:pt x="2778" y="146"/>
                </a:lnTo>
                <a:lnTo>
                  <a:pt x="2742" y="159"/>
                </a:lnTo>
                <a:lnTo>
                  <a:pt x="2718" y="159"/>
                </a:lnTo>
                <a:lnTo>
                  <a:pt x="2683" y="184"/>
                </a:lnTo>
                <a:lnTo>
                  <a:pt x="2646" y="196"/>
                </a:lnTo>
                <a:lnTo>
                  <a:pt x="2611" y="221"/>
                </a:lnTo>
                <a:lnTo>
                  <a:pt x="2528" y="271"/>
                </a:lnTo>
                <a:lnTo>
                  <a:pt x="2491" y="283"/>
                </a:lnTo>
                <a:lnTo>
                  <a:pt x="2468" y="309"/>
                </a:lnTo>
                <a:lnTo>
                  <a:pt x="2432" y="333"/>
                </a:lnTo>
                <a:lnTo>
                  <a:pt x="2396" y="358"/>
                </a:lnTo>
                <a:lnTo>
                  <a:pt x="2360" y="396"/>
                </a:lnTo>
                <a:lnTo>
                  <a:pt x="2325" y="408"/>
                </a:lnTo>
                <a:lnTo>
                  <a:pt x="2277" y="433"/>
                </a:lnTo>
                <a:lnTo>
                  <a:pt x="2242" y="445"/>
                </a:lnTo>
                <a:lnTo>
                  <a:pt x="2217" y="457"/>
                </a:lnTo>
                <a:lnTo>
                  <a:pt x="2182" y="471"/>
                </a:lnTo>
                <a:lnTo>
                  <a:pt x="2134" y="471"/>
                </a:lnTo>
                <a:lnTo>
                  <a:pt x="2087" y="483"/>
                </a:lnTo>
                <a:lnTo>
                  <a:pt x="2050" y="495"/>
                </a:lnTo>
                <a:lnTo>
                  <a:pt x="2002" y="507"/>
                </a:lnTo>
                <a:lnTo>
                  <a:pt x="1967" y="507"/>
                </a:lnTo>
                <a:lnTo>
                  <a:pt x="1931" y="507"/>
                </a:lnTo>
                <a:lnTo>
                  <a:pt x="1872" y="520"/>
                </a:lnTo>
                <a:lnTo>
                  <a:pt x="1812" y="507"/>
                </a:lnTo>
                <a:lnTo>
                  <a:pt x="1776" y="507"/>
                </a:lnTo>
                <a:lnTo>
                  <a:pt x="1741" y="507"/>
                </a:lnTo>
                <a:lnTo>
                  <a:pt x="1716" y="507"/>
                </a:lnTo>
                <a:lnTo>
                  <a:pt x="1681" y="495"/>
                </a:lnTo>
                <a:lnTo>
                  <a:pt x="1633" y="483"/>
                </a:lnTo>
                <a:lnTo>
                  <a:pt x="1586" y="457"/>
                </a:lnTo>
                <a:lnTo>
                  <a:pt x="1550" y="445"/>
                </a:lnTo>
                <a:lnTo>
                  <a:pt x="1515" y="433"/>
                </a:lnTo>
                <a:lnTo>
                  <a:pt x="1490" y="433"/>
                </a:lnTo>
                <a:lnTo>
                  <a:pt x="1455" y="420"/>
                </a:lnTo>
                <a:lnTo>
                  <a:pt x="1430" y="408"/>
                </a:lnTo>
                <a:lnTo>
                  <a:pt x="1395" y="396"/>
                </a:lnTo>
                <a:lnTo>
                  <a:pt x="1359" y="382"/>
                </a:lnTo>
                <a:lnTo>
                  <a:pt x="1323" y="370"/>
                </a:lnTo>
                <a:lnTo>
                  <a:pt x="1287" y="358"/>
                </a:lnTo>
                <a:lnTo>
                  <a:pt x="1252" y="346"/>
                </a:lnTo>
                <a:lnTo>
                  <a:pt x="1216" y="333"/>
                </a:lnTo>
                <a:lnTo>
                  <a:pt x="1180" y="321"/>
                </a:lnTo>
                <a:lnTo>
                  <a:pt x="1097" y="283"/>
                </a:lnTo>
                <a:lnTo>
                  <a:pt x="1073" y="259"/>
                </a:lnTo>
                <a:lnTo>
                  <a:pt x="1037" y="246"/>
                </a:lnTo>
                <a:lnTo>
                  <a:pt x="1014" y="221"/>
                </a:lnTo>
                <a:lnTo>
                  <a:pt x="989" y="208"/>
                </a:lnTo>
                <a:lnTo>
                  <a:pt x="954" y="171"/>
                </a:lnTo>
                <a:lnTo>
                  <a:pt x="929" y="159"/>
                </a:lnTo>
                <a:lnTo>
                  <a:pt x="906" y="133"/>
                </a:lnTo>
                <a:lnTo>
                  <a:pt x="871" y="109"/>
                </a:lnTo>
                <a:lnTo>
                  <a:pt x="846" y="109"/>
                </a:lnTo>
                <a:lnTo>
                  <a:pt x="811" y="97"/>
                </a:lnTo>
                <a:lnTo>
                  <a:pt x="786" y="97"/>
                </a:lnTo>
                <a:lnTo>
                  <a:pt x="751" y="84"/>
                </a:lnTo>
                <a:lnTo>
                  <a:pt x="715" y="71"/>
                </a:lnTo>
                <a:lnTo>
                  <a:pt x="680" y="71"/>
                </a:lnTo>
                <a:lnTo>
                  <a:pt x="632" y="84"/>
                </a:lnTo>
                <a:lnTo>
                  <a:pt x="596" y="84"/>
                </a:lnTo>
                <a:lnTo>
                  <a:pt x="572" y="84"/>
                </a:lnTo>
                <a:lnTo>
                  <a:pt x="537" y="71"/>
                </a:lnTo>
                <a:lnTo>
                  <a:pt x="500" y="59"/>
                </a:lnTo>
                <a:lnTo>
                  <a:pt x="465" y="59"/>
                </a:lnTo>
                <a:lnTo>
                  <a:pt x="429" y="46"/>
                </a:lnTo>
                <a:lnTo>
                  <a:pt x="393" y="34"/>
                </a:lnTo>
                <a:lnTo>
                  <a:pt x="357" y="10"/>
                </a:lnTo>
                <a:lnTo>
                  <a:pt x="322" y="10"/>
                </a:lnTo>
                <a:lnTo>
                  <a:pt x="239" y="22"/>
                </a:lnTo>
                <a:lnTo>
                  <a:pt x="214" y="34"/>
                </a:lnTo>
                <a:lnTo>
                  <a:pt x="179" y="59"/>
                </a:lnTo>
                <a:lnTo>
                  <a:pt x="143" y="59"/>
                </a:lnTo>
                <a:lnTo>
                  <a:pt x="107" y="59"/>
                </a:lnTo>
                <a:lnTo>
                  <a:pt x="71" y="46"/>
                </a:lnTo>
                <a:lnTo>
                  <a:pt x="19" y="0"/>
                </a:lnTo>
                <a:lnTo>
                  <a:pt x="19" y="0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5" name="任意多边形 48134"/>
          <p:cNvSpPr/>
          <p:nvPr/>
        </p:nvSpPr>
        <p:spPr>
          <a:xfrm>
            <a:off x="1943100" y="3143250"/>
            <a:ext cx="2805113" cy="1378744"/>
          </a:xfrm>
          <a:custGeom>
            <a:avLst/>
            <a:gdLst/>
            <a:ahLst/>
            <a:cxnLst/>
            <a:pathLst>
              <a:path w="3073" h="1302">
                <a:moveTo>
                  <a:pt x="0" y="0"/>
                </a:moveTo>
                <a:lnTo>
                  <a:pt x="201" y="58"/>
                </a:lnTo>
                <a:lnTo>
                  <a:pt x="275" y="58"/>
                </a:lnTo>
                <a:lnTo>
                  <a:pt x="326" y="58"/>
                </a:lnTo>
                <a:lnTo>
                  <a:pt x="400" y="58"/>
                </a:lnTo>
                <a:lnTo>
                  <a:pt x="451" y="58"/>
                </a:lnTo>
                <a:lnTo>
                  <a:pt x="525" y="58"/>
                </a:lnTo>
                <a:lnTo>
                  <a:pt x="601" y="58"/>
                </a:lnTo>
                <a:lnTo>
                  <a:pt x="675" y="116"/>
                </a:lnTo>
                <a:lnTo>
                  <a:pt x="775" y="116"/>
                </a:lnTo>
                <a:lnTo>
                  <a:pt x="849" y="175"/>
                </a:lnTo>
                <a:lnTo>
                  <a:pt x="901" y="175"/>
                </a:lnTo>
                <a:lnTo>
                  <a:pt x="974" y="233"/>
                </a:lnTo>
                <a:lnTo>
                  <a:pt x="1050" y="233"/>
                </a:lnTo>
                <a:lnTo>
                  <a:pt x="1124" y="292"/>
                </a:lnTo>
                <a:lnTo>
                  <a:pt x="1200" y="292"/>
                </a:lnTo>
                <a:lnTo>
                  <a:pt x="1274" y="292"/>
                </a:lnTo>
                <a:lnTo>
                  <a:pt x="1350" y="292"/>
                </a:lnTo>
                <a:lnTo>
                  <a:pt x="1424" y="233"/>
                </a:lnTo>
                <a:lnTo>
                  <a:pt x="1500" y="233"/>
                </a:lnTo>
                <a:lnTo>
                  <a:pt x="1598" y="175"/>
                </a:lnTo>
                <a:lnTo>
                  <a:pt x="1650" y="175"/>
                </a:lnTo>
                <a:lnTo>
                  <a:pt x="1723" y="175"/>
                </a:lnTo>
                <a:lnTo>
                  <a:pt x="1799" y="116"/>
                </a:lnTo>
                <a:lnTo>
                  <a:pt x="1873" y="116"/>
                </a:lnTo>
                <a:lnTo>
                  <a:pt x="1949" y="116"/>
                </a:lnTo>
                <a:lnTo>
                  <a:pt x="2023" y="116"/>
                </a:lnTo>
                <a:lnTo>
                  <a:pt x="2099" y="116"/>
                </a:lnTo>
                <a:lnTo>
                  <a:pt x="2197" y="116"/>
                </a:lnTo>
                <a:lnTo>
                  <a:pt x="2249" y="116"/>
                </a:lnTo>
                <a:lnTo>
                  <a:pt x="2323" y="116"/>
                </a:lnTo>
                <a:lnTo>
                  <a:pt x="2399" y="116"/>
                </a:lnTo>
                <a:lnTo>
                  <a:pt x="2472" y="116"/>
                </a:lnTo>
                <a:lnTo>
                  <a:pt x="2548" y="175"/>
                </a:lnTo>
                <a:lnTo>
                  <a:pt x="2622" y="175"/>
                </a:lnTo>
                <a:lnTo>
                  <a:pt x="2698" y="175"/>
                </a:lnTo>
                <a:lnTo>
                  <a:pt x="2772" y="116"/>
                </a:lnTo>
                <a:lnTo>
                  <a:pt x="2848" y="116"/>
                </a:lnTo>
                <a:lnTo>
                  <a:pt x="2922" y="116"/>
                </a:lnTo>
                <a:lnTo>
                  <a:pt x="2998" y="116"/>
                </a:lnTo>
                <a:lnTo>
                  <a:pt x="3072" y="58"/>
                </a:lnTo>
                <a:lnTo>
                  <a:pt x="2998" y="175"/>
                </a:lnTo>
                <a:lnTo>
                  <a:pt x="2946" y="233"/>
                </a:lnTo>
                <a:lnTo>
                  <a:pt x="2922" y="355"/>
                </a:lnTo>
                <a:lnTo>
                  <a:pt x="2848" y="414"/>
                </a:lnTo>
                <a:lnTo>
                  <a:pt x="2796" y="472"/>
                </a:lnTo>
                <a:lnTo>
                  <a:pt x="2723" y="589"/>
                </a:lnTo>
                <a:lnTo>
                  <a:pt x="2671" y="647"/>
                </a:lnTo>
                <a:lnTo>
                  <a:pt x="2622" y="769"/>
                </a:lnTo>
                <a:lnTo>
                  <a:pt x="2548" y="769"/>
                </a:lnTo>
                <a:lnTo>
                  <a:pt x="2497" y="828"/>
                </a:lnTo>
                <a:lnTo>
                  <a:pt x="2423" y="945"/>
                </a:lnTo>
                <a:lnTo>
                  <a:pt x="2372" y="945"/>
                </a:lnTo>
                <a:lnTo>
                  <a:pt x="2298" y="1067"/>
                </a:lnTo>
                <a:lnTo>
                  <a:pt x="2222" y="1067"/>
                </a:lnTo>
                <a:lnTo>
                  <a:pt x="2148" y="1125"/>
                </a:lnTo>
                <a:lnTo>
                  <a:pt x="2072" y="1184"/>
                </a:lnTo>
                <a:lnTo>
                  <a:pt x="1998" y="1242"/>
                </a:lnTo>
                <a:lnTo>
                  <a:pt x="1922" y="1301"/>
                </a:lnTo>
                <a:lnTo>
                  <a:pt x="1849" y="1301"/>
                </a:lnTo>
                <a:lnTo>
                  <a:pt x="1772" y="1301"/>
                </a:lnTo>
                <a:lnTo>
                  <a:pt x="1699" y="1301"/>
                </a:lnTo>
                <a:lnTo>
                  <a:pt x="1623" y="1301"/>
                </a:lnTo>
                <a:lnTo>
                  <a:pt x="1549" y="1301"/>
                </a:lnTo>
                <a:lnTo>
                  <a:pt x="1473" y="1242"/>
                </a:lnTo>
                <a:lnTo>
                  <a:pt x="1399" y="1242"/>
                </a:lnTo>
                <a:lnTo>
                  <a:pt x="1323" y="1242"/>
                </a:lnTo>
                <a:lnTo>
                  <a:pt x="1200" y="1125"/>
                </a:lnTo>
                <a:lnTo>
                  <a:pt x="1149" y="1125"/>
                </a:lnTo>
                <a:lnTo>
                  <a:pt x="1075" y="1125"/>
                </a:lnTo>
                <a:lnTo>
                  <a:pt x="1024" y="1125"/>
                </a:lnTo>
                <a:lnTo>
                  <a:pt x="950" y="1125"/>
                </a:lnTo>
                <a:lnTo>
                  <a:pt x="874" y="1067"/>
                </a:lnTo>
                <a:lnTo>
                  <a:pt x="800" y="1003"/>
                </a:lnTo>
                <a:lnTo>
                  <a:pt x="724" y="945"/>
                </a:lnTo>
                <a:lnTo>
                  <a:pt x="650" y="886"/>
                </a:lnTo>
                <a:lnTo>
                  <a:pt x="574" y="886"/>
                </a:lnTo>
                <a:lnTo>
                  <a:pt x="500" y="769"/>
                </a:lnTo>
                <a:lnTo>
                  <a:pt x="424" y="711"/>
                </a:lnTo>
                <a:lnTo>
                  <a:pt x="375" y="589"/>
                </a:lnTo>
                <a:lnTo>
                  <a:pt x="301" y="531"/>
                </a:lnTo>
                <a:lnTo>
                  <a:pt x="250" y="472"/>
                </a:lnTo>
                <a:lnTo>
                  <a:pt x="176" y="414"/>
                </a:lnTo>
                <a:lnTo>
                  <a:pt x="152" y="292"/>
                </a:lnTo>
                <a:lnTo>
                  <a:pt x="100" y="29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3366FF">
              <a:alpha val="100000"/>
            </a:srgbClr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6" name="任意多边形 48135"/>
          <p:cNvSpPr/>
          <p:nvPr/>
        </p:nvSpPr>
        <p:spPr>
          <a:xfrm>
            <a:off x="2400300" y="4286250"/>
            <a:ext cx="1774031" cy="333375"/>
          </a:xfrm>
          <a:custGeom>
            <a:avLst/>
            <a:gdLst/>
            <a:ahLst/>
            <a:cxnLst/>
            <a:pathLst>
              <a:path w="1490" h="280">
                <a:moveTo>
                  <a:pt x="0" y="0"/>
                </a:moveTo>
                <a:lnTo>
                  <a:pt x="49" y="11"/>
                </a:lnTo>
                <a:lnTo>
                  <a:pt x="82" y="11"/>
                </a:lnTo>
                <a:lnTo>
                  <a:pt x="116" y="21"/>
                </a:lnTo>
                <a:lnTo>
                  <a:pt x="149" y="21"/>
                </a:lnTo>
                <a:lnTo>
                  <a:pt x="183" y="21"/>
                </a:lnTo>
                <a:lnTo>
                  <a:pt x="216" y="40"/>
                </a:lnTo>
                <a:lnTo>
                  <a:pt x="250" y="40"/>
                </a:lnTo>
                <a:lnTo>
                  <a:pt x="283" y="50"/>
                </a:lnTo>
                <a:lnTo>
                  <a:pt x="317" y="59"/>
                </a:lnTo>
                <a:lnTo>
                  <a:pt x="350" y="69"/>
                </a:lnTo>
                <a:lnTo>
                  <a:pt x="384" y="78"/>
                </a:lnTo>
                <a:lnTo>
                  <a:pt x="417" y="87"/>
                </a:lnTo>
                <a:lnTo>
                  <a:pt x="451" y="87"/>
                </a:lnTo>
                <a:lnTo>
                  <a:pt x="484" y="98"/>
                </a:lnTo>
                <a:lnTo>
                  <a:pt x="518" y="98"/>
                </a:lnTo>
                <a:lnTo>
                  <a:pt x="551" y="98"/>
                </a:lnTo>
                <a:lnTo>
                  <a:pt x="618" y="98"/>
                </a:lnTo>
                <a:lnTo>
                  <a:pt x="652" y="98"/>
                </a:lnTo>
                <a:lnTo>
                  <a:pt x="685" y="98"/>
                </a:lnTo>
                <a:lnTo>
                  <a:pt x="719" y="98"/>
                </a:lnTo>
                <a:lnTo>
                  <a:pt x="752" y="98"/>
                </a:lnTo>
                <a:lnTo>
                  <a:pt x="786" y="98"/>
                </a:lnTo>
                <a:lnTo>
                  <a:pt x="819" y="87"/>
                </a:lnTo>
                <a:lnTo>
                  <a:pt x="853" y="98"/>
                </a:lnTo>
                <a:lnTo>
                  <a:pt x="886" y="98"/>
                </a:lnTo>
                <a:lnTo>
                  <a:pt x="920" y="98"/>
                </a:lnTo>
                <a:lnTo>
                  <a:pt x="953" y="98"/>
                </a:lnTo>
                <a:lnTo>
                  <a:pt x="987" y="98"/>
                </a:lnTo>
                <a:lnTo>
                  <a:pt x="1020" y="87"/>
                </a:lnTo>
                <a:lnTo>
                  <a:pt x="1054" y="87"/>
                </a:lnTo>
                <a:lnTo>
                  <a:pt x="1087" y="87"/>
                </a:lnTo>
                <a:lnTo>
                  <a:pt x="1121" y="87"/>
                </a:lnTo>
                <a:lnTo>
                  <a:pt x="1154" y="87"/>
                </a:lnTo>
                <a:lnTo>
                  <a:pt x="1188" y="87"/>
                </a:lnTo>
                <a:lnTo>
                  <a:pt x="1221" y="78"/>
                </a:lnTo>
                <a:lnTo>
                  <a:pt x="1255" y="78"/>
                </a:lnTo>
                <a:lnTo>
                  <a:pt x="1299" y="69"/>
                </a:lnTo>
                <a:lnTo>
                  <a:pt x="1322" y="69"/>
                </a:lnTo>
                <a:lnTo>
                  <a:pt x="1355" y="59"/>
                </a:lnTo>
                <a:lnTo>
                  <a:pt x="1389" y="50"/>
                </a:lnTo>
                <a:lnTo>
                  <a:pt x="1422" y="50"/>
                </a:lnTo>
                <a:lnTo>
                  <a:pt x="1456" y="40"/>
                </a:lnTo>
                <a:lnTo>
                  <a:pt x="1489" y="40"/>
                </a:lnTo>
                <a:lnTo>
                  <a:pt x="1456" y="50"/>
                </a:lnTo>
                <a:lnTo>
                  <a:pt x="1433" y="59"/>
                </a:lnTo>
                <a:lnTo>
                  <a:pt x="1400" y="78"/>
                </a:lnTo>
                <a:lnTo>
                  <a:pt x="1377" y="87"/>
                </a:lnTo>
                <a:lnTo>
                  <a:pt x="1344" y="107"/>
                </a:lnTo>
                <a:lnTo>
                  <a:pt x="1310" y="126"/>
                </a:lnTo>
                <a:lnTo>
                  <a:pt x="1277" y="135"/>
                </a:lnTo>
                <a:lnTo>
                  <a:pt x="1266" y="155"/>
                </a:lnTo>
                <a:lnTo>
                  <a:pt x="1243" y="164"/>
                </a:lnTo>
                <a:lnTo>
                  <a:pt x="1210" y="183"/>
                </a:lnTo>
                <a:lnTo>
                  <a:pt x="1176" y="192"/>
                </a:lnTo>
                <a:lnTo>
                  <a:pt x="1165" y="212"/>
                </a:lnTo>
                <a:lnTo>
                  <a:pt x="1132" y="221"/>
                </a:lnTo>
                <a:lnTo>
                  <a:pt x="1109" y="221"/>
                </a:lnTo>
                <a:lnTo>
                  <a:pt x="1076" y="231"/>
                </a:lnTo>
                <a:lnTo>
                  <a:pt x="1042" y="240"/>
                </a:lnTo>
                <a:lnTo>
                  <a:pt x="1009" y="249"/>
                </a:lnTo>
                <a:lnTo>
                  <a:pt x="975" y="259"/>
                </a:lnTo>
                <a:lnTo>
                  <a:pt x="942" y="269"/>
                </a:lnTo>
                <a:lnTo>
                  <a:pt x="908" y="269"/>
                </a:lnTo>
                <a:lnTo>
                  <a:pt x="875" y="279"/>
                </a:lnTo>
                <a:lnTo>
                  <a:pt x="841" y="269"/>
                </a:lnTo>
                <a:lnTo>
                  <a:pt x="808" y="269"/>
                </a:lnTo>
                <a:lnTo>
                  <a:pt x="774" y="269"/>
                </a:lnTo>
                <a:lnTo>
                  <a:pt x="741" y="269"/>
                </a:lnTo>
                <a:lnTo>
                  <a:pt x="707" y="269"/>
                </a:lnTo>
                <a:lnTo>
                  <a:pt x="674" y="269"/>
                </a:lnTo>
                <a:lnTo>
                  <a:pt x="640" y="259"/>
                </a:lnTo>
                <a:lnTo>
                  <a:pt x="607" y="249"/>
                </a:lnTo>
                <a:lnTo>
                  <a:pt x="573" y="240"/>
                </a:lnTo>
                <a:lnTo>
                  <a:pt x="540" y="240"/>
                </a:lnTo>
                <a:lnTo>
                  <a:pt x="506" y="240"/>
                </a:lnTo>
                <a:lnTo>
                  <a:pt x="473" y="240"/>
                </a:lnTo>
                <a:lnTo>
                  <a:pt x="439" y="231"/>
                </a:lnTo>
                <a:lnTo>
                  <a:pt x="406" y="221"/>
                </a:lnTo>
                <a:lnTo>
                  <a:pt x="372" y="212"/>
                </a:lnTo>
                <a:lnTo>
                  <a:pt x="339" y="212"/>
                </a:lnTo>
                <a:lnTo>
                  <a:pt x="305" y="202"/>
                </a:lnTo>
                <a:lnTo>
                  <a:pt x="272" y="192"/>
                </a:lnTo>
                <a:lnTo>
                  <a:pt x="238" y="174"/>
                </a:lnTo>
                <a:lnTo>
                  <a:pt x="205" y="155"/>
                </a:lnTo>
                <a:lnTo>
                  <a:pt x="171" y="145"/>
                </a:lnTo>
                <a:lnTo>
                  <a:pt x="138" y="126"/>
                </a:lnTo>
                <a:lnTo>
                  <a:pt x="104" y="107"/>
                </a:lnTo>
                <a:lnTo>
                  <a:pt x="71" y="98"/>
                </a:lnTo>
                <a:lnTo>
                  <a:pt x="60" y="78"/>
                </a:lnTo>
                <a:lnTo>
                  <a:pt x="37" y="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7" name="任意多边形 48136"/>
          <p:cNvSpPr/>
          <p:nvPr/>
        </p:nvSpPr>
        <p:spPr>
          <a:xfrm>
            <a:off x="1829991" y="3767138"/>
            <a:ext cx="582215" cy="347663"/>
          </a:xfrm>
          <a:custGeom>
            <a:avLst/>
            <a:gdLst/>
            <a:ahLst/>
            <a:cxnLst/>
            <a:pathLst>
              <a:path w="591" h="292">
                <a:moveTo>
                  <a:pt x="0" y="148"/>
                </a:moveTo>
                <a:lnTo>
                  <a:pt x="54" y="134"/>
                </a:lnTo>
                <a:lnTo>
                  <a:pt x="87" y="146"/>
                </a:lnTo>
                <a:lnTo>
                  <a:pt x="110" y="146"/>
                </a:lnTo>
                <a:lnTo>
                  <a:pt x="143" y="146"/>
                </a:lnTo>
                <a:lnTo>
                  <a:pt x="166" y="134"/>
                </a:lnTo>
                <a:lnTo>
                  <a:pt x="199" y="112"/>
                </a:lnTo>
                <a:lnTo>
                  <a:pt x="233" y="101"/>
                </a:lnTo>
                <a:lnTo>
                  <a:pt x="266" y="79"/>
                </a:lnTo>
                <a:lnTo>
                  <a:pt x="288" y="56"/>
                </a:lnTo>
                <a:lnTo>
                  <a:pt x="311" y="45"/>
                </a:lnTo>
                <a:lnTo>
                  <a:pt x="344" y="23"/>
                </a:lnTo>
                <a:lnTo>
                  <a:pt x="355" y="0"/>
                </a:lnTo>
                <a:lnTo>
                  <a:pt x="378" y="0"/>
                </a:lnTo>
                <a:lnTo>
                  <a:pt x="411" y="12"/>
                </a:lnTo>
                <a:lnTo>
                  <a:pt x="434" y="23"/>
                </a:lnTo>
                <a:lnTo>
                  <a:pt x="456" y="56"/>
                </a:lnTo>
                <a:lnTo>
                  <a:pt x="467" y="79"/>
                </a:lnTo>
                <a:lnTo>
                  <a:pt x="501" y="101"/>
                </a:lnTo>
                <a:lnTo>
                  <a:pt x="523" y="134"/>
                </a:lnTo>
                <a:lnTo>
                  <a:pt x="523" y="157"/>
                </a:lnTo>
                <a:lnTo>
                  <a:pt x="545" y="190"/>
                </a:lnTo>
                <a:lnTo>
                  <a:pt x="556" y="224"/>
                </a:lnTo>
                <a:lnTo>
                  <a:pt x="579" y="257"/>
                </a:lnTo>
                <a:lnTo>
                  <a:pt x="590" y="291"/>
                </a:lnTo>
                <a:lnTo>
                  <a:pt x="556" y="291"/>
                </a:lnTo>
                <a:lnTo>
                  <a:pt x="523" y="279"/>
                </a:lnTo>
                <a:lnTo>
                  <a:pt x="489" y="279"/>
                </a:lnTo>
                <a:lnTo>
                  <a:pt x="456" y="279"/>
                </a:lnTo>
                <a:lnTo>
                  <a:pt x="422" y="279"/>
                </a:lnTo>
                <a:lnTo>
                  <a:pt x="389" y="268"/>
                </a:lnTo>
                <a:lnTo>
                  <a:pt x="355" y="268"/>
                </a:lnTo>
                <a:lnTo>
                  <a:pt x="322" y="268"/>
                </a:lnTo>
                <a:lnTo>
                  <a:pt x="288" y="257"/>
                </a:lnTo>
                <a:lnTo>
                  <a:pt x="255" y="246"/>
                </a:lnTo>
                <a:lnTo>
                  <a:pt x="221" y="235"/>
                </a:lnTo>
                <a:lnTo>
                  <a:pt x="188" y="224"/>
                </a:lnTo>
                <a:lnTo>
                  <a:pt x="154" y="212"/>
                </a:lnTo>
                <a:lnTo>
                  <a:pt x="110" y="201"/>
                </a:lnTo>
                <a:lnTo>
                  <a:pt x="87" y="201"/>
                </a:lnTo>
                <a:lnTo>
                  <a:pt x="54" y="190"/>
                </a:lnTo>
                <a:lnTo>
                  <a:pt x="0" y="148"/>
                </a:lnTo>
                <a:lnTo>
                  <a:pt x="0" y="148"/>
                </a:lnTo>
              </a:path>
            </a:pathLst>
          </a:custGeom>
          <a:solidFill>
            <a:srgbClr val="FF66CC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8" name="任意多边形 48137"/>
          <p:cNvSpPr/>
          <p:nvPr/>
        </p:nvSpPr>
        <p:spPr>
          <a:xfrm>
            <a:off x="2228850" y="4046935"/>
            <a:ext cx="2184797" cy="359569"/>
          </a:xfrm>
          <a:custGeom>
            <a:avLst/>
            <a:gdLst/>
            <a:ahLst/>
            <a:cxnLst/>
            <a:pathLst>
              <a:path w="1835" h="302">
                <a:moveTo>
                  <a:pt x="0" y="9"/>
                </a:moveTo>
                <a:lnTo>
                  <a:pt x="47" y="0"/>
                </a:lnTo>
                <a:lnTo>
                  <a:pt x="81" y="0"/>
                </a:lnTo>
                <a:lnTo>
                  <a:pt x="114" y="0"/>
                </a:lnTo>
                <a:lnTo>
                  <a:pt x="137" y="11"/>
                </a:lnTo>
                <a:lnTo>
                  <a:pt x="170" y="22"/>
                </a:lnTo>
                <a:lnTo>
                  <a:pt x="193" y="22"/>
                </a:lnTo>
                <a:lnTo>
                  <a:pt x="226" y="33"/>
                </a:lnTo>
                <a:lnTo>
                  <a:pt x="260" y="44"/>
                </a:lnTo>
                <a:lnTo>
                  <a:pt x="293" y="44"/>
                </a:lnTo>
                <a:lnTo>
                  <a:pt x="327" y="67"/>
                </a:lnTo>
                <a:lnTo>
                  <a:pt x="360" y="67"/>
                </a:lnTo>
                <a:lnTo>
                  <a:pt x="394" y="78"/>
                </a:lnTo>
                <a:lnTo>
                  <a:pt x="427" y="78"/>
                </a:lnTo>
                <a:lnTo>
                  <a:pt x="461" y="89"/>
                </a:lnTo>
                <a:lnTo>
                  <a:pt x="494" y="89"/>
                </a:lnTo>
                <a:lnTo>
                  <a:pt x="528" y="100"/>
                </a:lnTo>
                <a:lnTo>
                  <a:pt x="561" y="100"/>
                </a:lnTo>
                <a:lnTo>
                  <a:pt x="595" y="111"/>
                </a:lnTo>
                <a:lnTo>
                  <a:pt x="628" y="111"/>
                </a:lnTo>
                <a:lnTo>
                  <a:pt x="673" y="123"/>
                </a:lnTo>
                <a:lnTo>
                  <a:pt x="706" y="123"/>
                </a:lnTo>
                <a:lnTo>
                  <a:pt x="729" y="134"/>
                </a:lnTo>
                <a:lnTo>
                  <a:pt x="762" y="134"/>
                </a:lnTo>
                <a:lnTo>
                  <a:pt x="796" y="134"/>
                </a:lnTo>
                <a:lnTo>
                  <a:pt x="829" y="134"/>
                </a:lnTo>
                <a:lnTo>
                  <a:pt x="863" y="134"/>
                </a:lnTo>
                <a:lnTo>
                  <a:pt x="896" y="134"/>
                </a:lnTo>
                <a:lnTo>
                  <a:pt x="930" y="134"/>
                </a:lnTo>
                <a:lnTo>
                  <a:pt x="963" y="134"/>
                </a:lnTo>
                <a:lnTo>
                  <a:pt x="997" y="134"/>
                </a:lnTo>
                <a:lnTo>
                  <a:pt x="1030" y="134"/>
                </a:lnTo>
                <a:lnTo>
                  <a:pt x="1064" y="134"/>
                </a:lnTo>
                <a:lnTo>
                  <a:pt x="1097" y="134"/>
                </a:lnTo>
                <a:lnTo>
                  <a:pt x="1131" y="134"/>
                </a:lnTo>
                <a:lnTo>
                  <a:pt x="1186" y="134"/>
                </a:lnTo>
                <a:lnTo>
                  <a:pt x="1209" y="134"/>
                </a:lnTo>
                <a:lnTo>
                  <a:pt x="1242" y="123"/>
                </a:lnTo>
                <a:lnTo>
                  <a:pt x="1265" y="123"/>
                </a:lnTo>
                <a:lnTo>
                  <a:pt x="1298" y="123"/>
                </a:lnTo>
                <a:lnTo>
                  <a:pt x="1332" y="111"/>
                </a:lnTo>
                <a:lnTo>
                  <a:pt x="1365" y="111"/>
                </a:lnTo>
                <a:lnTo>
                  <a:pt x="1399" y="111"/>
                </a:lnTo>
                <a:lnTo>
                  <a:pt x="1432" y="111"/>
                </a:lnTo>
                <a:lnTo>
                  <a:pt x="1466" y="111"/>
                </a:lnTo>
                <a:lnTo>
                  <a:pt x="1499" y="100"/>
                </a:lnTo>
                <a:lnTo>
                  <a:pt x="1533" y="100"/>
                </a:lnTo>
                <a:lnTo>
                  <a:pt x="1566" y="100"/>
                </a:lnTo>
                <a:lnTo>
                  <a:pt x="1600" y="100"/>
                </a:lnTo>
                <a:lnTo>
                  <a:pt x="1633" y="100"/>
                </a:lnTo>
                <a:lnTo>
                  <a:pt x="1667" y="89"/>
                </a:lnTo>
                <a:lnTo>
                  <a:pt x="1700" y="89"/>
                </a:lnTo>
                <a:lnTo>
                  <a:pt x="1734" y="89"/>
                </a:lnTo>
                <a:lnTo>
                  <a:pt x="1767" y="78"/>
                </a:lnTo>
                <a:lnTo>
                  <a:pt x="1801" y="67"/>
                </a:lnTo>
                <a:lnTo>
                  <a:pt x="1834" y="67"/>
                </a:lnTo>
                <a:lnTo>
                  <a:pt x="1801" y="67"/>
                </a:lnTo>
                <a:lnTo>
                  <a:pt x="1778" y="78"/>
                </a:lnTo>
                <a:lnTo>
                  <a:pt x="1745" y="89"/>
                </a:lnTo>
                <a:lnTo>
                  <a:pt x="1722" y="100"/>
                </a:lnTo>
                <a:lnTo>
                  <a:pt x="1711" y="123"/>
                </a:lnTo>
                <a:lnTo>
                  <a:pt x="1678" y="134"/>
                </a:lnTo>
                <a:lnTo>
                  <a:pt x="1655" y="145"/>
                </a:lnTo>
                <a:lnTo>
                  <a:pt x="1622" y="167"/>
                </a:lnTo>
                <a:lnTo>
                  <a:pt x="1600" y="190"/>
                </a:lnTo>
                <a:lnTo>
                  <a:pt x="1577" y="201"/>
                </a:lnTo>
                <a:lnTo>
                  <a:pt x="1600" y="201"/>
                </a:lnTo>
                <a:lnTo>
                  <a:pt x="1633" y="190"/>
                </a:lnTo>
                <a:lnTo>
                  <a:pt x="1655" y="167"/>
                </a:lnTo>
                <a:lnTo>
                  <a:pt x="1678" y="167"/>
                </a:lnTo>
                <a:lnTo>
                  <a:pt x="1711" y="145"/>
                </a:lnTo>
                <a:lnTo>
                  <a:pt x="1734" y="134"/>
                </a:lnTo>
                <a:lnTo>
                  <a:pt x="1745" y="111"/>
                </a:lnTo>
                <a:lnTo>
                  <a:pt x="1778" y="100"/>
                </a:lnTo>
                <a:lnTo>
                  <a:pt x="1801" y="89"/>
                </a:lnTo>
                <a:lnTo>
                  <a:pt x="1801" y="56"/>
                </a:lnTo>
                <a:lnTo>
                  <a:pt x="1767" y="100"/>
                </a:lnTo>
                <a:lnTo>
                  <a:pt x="1734" y="111"/>
                </a:lnTo>
                <a:lnTo>
                  <a:pt x="1722" y="134"/>
                </a:lnTo>
                <a:lnTo>
                  <a:pt x="1689" y="145"/>
                </a:lnTo>
                <a:lnTo>
                  <a:pt x="1667" y="178"/>
                </a:lnTo>
                <a:lnTo>
                  <a:pt x="1644" y="190"/>
                </a:lnTo>
                <a:lnTo>
                  <a:pt x="1622" y="223"/>
                </a:lnTo>
                <a:lnTo>
                  <a:pt x="1588" y="234"/>
                </a:lnTo>
                <a:lnTo>
                  <a:pt x="1555" y="234"/>
                </a:lnTo>
                <a:lnTo>
                  <a:pt x="1521" y="234"/>
                </a:lnTo>
                <a:lnTo>
                  <a:pt x="1488" y="245"/>
                </a:lnTo>
                <a:lnTo>
                  <a:pt x="1454" y="245"/>
                </a:lnTo>
                <a:lnTo>
                  <a:pt x="1421" y="256"/>
                </a:lnTo>
                <a:lnTo>
                  <a:pt x="1387" y="256"/>
                </a:lnTo>
                <a:lnTo>
                  <a:pt x="1354" y="268"/>
                </a:lnTo>
                <a:lnTo>
                  <a:pt x="1320" y="279"/>
                </a:lnTo>
                <a:lnTo>
                  <a:pt x="1287" y="290"/>
                </a:lnTo>
                <a:lnTo>
                  <a:pt x="1253" y="301"/>
                </a:lnTo>
                <a:lnTo>
                  <a:pt x="1220" y="290"/>
                </a:lnTo>
                <a:lnTo>
                  <a:pt x="1186" y="290"/>
                </a:lnTo>
                <a:lnTo>
                  <a:pt x="1153" y="279"/>
                </a:lnTo>
                <a:lnTo>
                  <a:pt x="1119" y="290"/>
                </a:lnTo>
                <a:lnTo>
                  <a:pt x="1086" y="290"/>
                </a:lnTo>
                <a:lnTo>
                  <a:pt x="1052" y="301"/>
                </a:lnTo>
                <a:lnTo>
                  <a:pt x="1019" y="301"/>
                </a:lnTo>
                <a:lnTo>
                  <a:pt x="985" y="301"/>
                </a:lnTo>
                <a:lnTo>
                  <a:pt x="952" y="290"/>
                </a:lnTo>
                <a:lnTo>
                  <a:pt x="918" y="290"/>
                </a:lnTo>
                <a:lnTo>
                  <a:pt x="885" y="290"/>
                </a:lnTo>
                <a:lnTo>
                  <a:pt x="851" y="290"/>
                </a:lnTo>
                <a:lnTo>
                  <a:pt x="818" y="290"/>
                </a:lnTo>
                <a:lnTo>
                  <a:pt x="784" y="290"/>
                </a:lnTo>
                <a:lnTo>
                  <a:pt x="740" y="301"/>
                </a:lnTo>
                <a:lnTo>
                  <a:pt x="717" y="301"/>
                </a:lnTo>
                <a:lnTo>
                  <a:pt x="684" y="301"/>
                </a:lnTo>
                <a:lnTo>
                  <a:pt x="650" y="290"/>
                </a:lnTo>
                <a:lnTo>
                  <a:pt x="617" y="290"/>
                </a:lnTo>
                <a:lnTo>
                  <a:pt x="583" y="279"/>
                </a:lnTo>
                <a:lnTo>
                  <a:pt x="550" y="279"/>
                </a:lnTo>
                <a:lnTo>
                  <a:pt x="516" y="268"/>
                </a:lnTo>
                <a:lnTo>
                  <a:pt x="483" y="256"/>
                </a:lnTo>
                <a:lnTo>
                  <a:pt x="449" y="256"/>
                </a:lnTo>
                <a:lnTo>
                  <a:pt x="416" y="256"/>
                </a:lnTo>
                <a:lnTo>
                  <a:pt x="382" y="256"/>
                </a:lnTo>
                <a:lnTo>
                  <a:pt x="349" y="245"/>
                </a:lnTo>
                <a:lnTo>
                  <a:pt x="315" y="234"/>
                </a:lnTo>
                <a:lnTo>
                  <a:pt x="282" y="223"/>
                </a:lnTo>
                <a:lnTo>
                  <a:pt x="248" y="212"/>
                </a:lnTo>
                <a:lnTo>
                  <a:pt x="215" y="212"/>
                </a:lnTo>
                <a:lnTo>
                  <a:pt x="181" y="201"/>
                </a:lnTo>
                <a:lnTo>
                  <a:pt x="148" y="190"/>
                </a:lnTo>
                <a:lnTo>
                  <a:pt x="114" y="178"/>
                </a:lnTo>
                <a:lnTo>
                  <a:pt x="81" y="167"/>
                </a:lnTo>
                <a:lnTo>
                  <a:pt x="59" y="134"/>
                </a:lnTo>
                <a:lnTo>
                  <a:pt x="47" y="111"/>
                </a:lnTo>
                <a:lnTo>
                  <a:pt x="25" y="78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39" name="任意多边形 48138"/>
          <p:cNvSpPr/>
          <p:nvPr/>
        </p:nvSpPr>
        <p:spPr>
          <a:xfrm>
            <a:off x="1439466" y="3489722"/>
            <a:ext cx="864394" cy="519113"/>
          </a:xfrm>
          <a:custGeom>
            <a:avLst/>
            <a:gdLst/>
            <a:ahLst/>
            <a:cxnLst/>
            <a:pathLst>
              <a:path w="737" h="436">
                <a:moveTo>
                  <a:pt x="0" y="371"/>
                </a:moveTo>
                <a:lnTo>
                  <a:pt x="55" y="357"/>
                </a:lnTo>
                <a:lnTo>
                  <a:pt x="88" y="357"/>
                </a:lnTo>
                <a:lnTo>
                  <a:pt x="111" y="357"/>
                </a:lnTo>
                <a:lnTo>
                  <a:pt x="144" y="346"/>
                </a:lnTo>
                <a:lnTo>
                  <a:pt x="167" y="335"/>
                </a:lnTo>
                <a:lnTo>
                  <a:pt x="200" y="324"/>
                </a:lnTo>
                <a:lnTo>
                  <a:pt x="234" y="302"/>
                </a:lnTo>
                <a:lnTo>
                  <a:pt x="267" y="279"/>
                </a:lnTo>
                <a:lnTo>
                  <a:pt x="301" y="257"/>
                </a:lnTo>
                <a:lnTo>
                  <a:pt x="323" y="223"/>
                </a:lnTo>
                <a:lnTo>
                  <a:pt x="356" y="201"/>
                </a:lnTo>
                <a:lnTo>
                  <a:pt x="379" y="179"/>
                </a:lnTo>
                <a:lnTo>
                  <a:pt x="390" y="156"/>
                </a:lnTo>
                <a:lnTo>
                  <a:pt x="423" y="134"/>
                </a:lnTo>
                <a:lnTo>
                  <a:pt x="446" y="112"/>
                </a:lnTo>
                <a:lnTo>
                  <a:pt x="468" y="78"/>
                </a:lnTo>
                <a:lnTo>
                  <a:pt x="502" y="56"/>
                </a:lnTo>
                <a:lnTo>
                  <a:pt x="524" y="23"/>
                </a:lnTo>
                <a:lnTo>
                  <a:pt x="557" y="0"/>
                </a:lnTo>
                <a:lnTo>
                  <a:pt x="580" y="0"/>
                </a:lnTo>
                <a:lnTo>
                  <a:pt x="602" y="23"/>
                </a:lnTo>
                <a:lnTo>
                  <a:pt x="636" y="45"/>
                </a:lnTo>
                <a:lnTo>
                  <a:pt x="658" y="78"/>
                </a:lnTo>
                <a:lnTo>
                  <a:pt x="669" y="101"/>
                </a:lnTo>
                <a:lnTo>
                  <a:pt x="691" y="134"/>
                </a:lnTo>
                <a:lnTo>
                  <a:pt x="714" y="156"/>
                </a:lnTo>
                <a:lnTo>
                  <a:pt x="714" y="179"/>
                </a:lnTo>
                <a:lnTo>
                  <a:pt x="736" y="212"/>
                </a:lnTo>
                <a:lnTo>
                  <a:pt x="703" y="223"/>
                </a:lnTo>
                <a:lnTo>
                  <a:pt x="680" y="235"/>
                </a:lnTo>
                <a:lnTo>
                  <a:pt x="647" y="257"/>
                </a:lnTo>
                <a:lnTo>
                  <a:pt x="624" y="268"/>
                </a:lnTo>
                <a:lnTo>
                  <a:pt x="591" y="290"/>
                </a:lnTo>
                <a:lnTo>
                  <a:pt x="569" y="313"/>
                </a:lnTo>
                <a:lnTo>
                  <a:pt x="546" y="324"/>
                </a:lnTo>
                <a:lnTo>
                  <a:pt x="513" y="335"/>
                </a:lnTo>
                <a:lnTo>
                  <a:pt x="490" y="357"/>
                </a:lnTo>
                <a:lnTo>
                  <a:pt x="457" y="357"/>
                </a:lnTo>
                <a:lnTo>
                  <a:pt x="423" y="369"/>
                </a:lnTo>
                <a:lnTo>
                  <a:pt x="390" y="369"/>
                </a:lnTo>
                <a:lnTo>
                  <a:pt x="356" y="369"/>
                </a:lnTo>
                <a:lnTo>
                  <a:pt x="323" y="380"/>
                </a:lnTo>
                <a:lnTo>
                  <a:pt x="289" y="380"/>
                </a:lnTo>
                <a:lnTo>
                  <a:pt x="256" y="391"/>
                </a:lnTo>
                <a:lnTo>
                  <a:pt x="222" y="402"/>
                </a:lnTo>
                <a:lnTo>
                  <a:pt x="189" y="402"/>
                </a:lnTo>
                <a:lnTo>
                  <a:pt x="155" y="424"/>
                </a:lnTo>
                <a:lnTo>
                  <a:pt x="122" y="435"/>
                </a:lnTo>
                <a:lnTo>
                  <a:pt x="88" y="424"/>
                </a:lnTo>
                <a:lnTo>
                  <a:pt x="55" y="413"/>
                </a:lnTo>
                <a:lnTo>
                  <a:pt x="0" y="371"/>
                </a:lnTo>
                <a:lnTo>
                  <a:pt x="0" y="371"/>
                </a:lnTo>
              </a:path>
            </a:pathLst>
          </a:custGeom>
          <a:solidFill>
            <a:srgbClr val="CC99FF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40" name="任意多边形 48139"/>
          <p:cNvSpPr/>
          <p:nvPr/>
        </p:nvSpPr>
        <p:spPr>
          <a:xfrm>
            <a:off x="2250281" y="3759994"/>
            <a:ext cx="1997869" cy="435769"/>
          </a:xfrm>
          <a:custGeom>
            <a:avLst/>
            <a:gdLst/>
            <a:ahLst/>
            <a:cxnLst/>
            <a:pathLst>
              <a:path w="2094" h="366">
                <a:moveTo>
                  <a:pt x="0" y="0"/>
                </a:moveTo>
                <a:lnTo>
                  <a:pt x="50" y="30"/>
                </a:lnTo>
                <a:lnTo>
                  <a:pt x="83" y="41"/>
                </a:lnTo>
                <a:lnTo>
                  <a:pt x="117" y="63"/>
                </a:lnTo>
                <a:lnTo>
                  <a:pt x="150" y="75"/>
                </a:lnTo>
                <a:lnTo>
                  <a:pt x="184" y="86"/>
                </a:lnTo>
                <a:lnTo>
                  <a:pt x="217" y="108"/>
                </a:lnTo>
                <a:lnTo>
                  <a:pt x="251" y="119"/>
                </a:lnTo>
                <a:lnTo>
                  <a:pt x="284" y="130"/>
                </a:lnTo>
                <a:lnTo>
                  <a:pt x="318" y="130"/>
                </a:lnTo>
                <a:lnTo>
                  <a:pt x="351" y="130"/>
                </a:lnTo>
                <a:lnTo>
                  <a:pt x="385" y="130"/>
                </a:lnTo>
                <a:lnTo>
                  <a:pt x="418" y="130"/>
                </a:lnTo>
                <a:lnTo>
                  <a:pt x="452" y="130"/>
                </a:lnTo>
                <a:lnTo>
                  <a:pt x="485" y="142"/>
                </a:lnTo>
                <a:lnTo>
                  <a:pt x="519" y="130"/>
                </a:lnTo>
                <a:lnTo>
                  <a:pt x="552" y="130"/>
                </a:lnTo>
                <a:lnTo>
                  <a:pt x="586" y="142"/>
                </a:lnTo>
                <a:lnTo>
                  <a:pt x="619" y="142"/>
                </a:lnTo>
                <a:lnTo>
                  <a:pt x="675" y="153"/>
                </a:lnTo>
                <a:lnTo>
                  <a:pt x="708" y="153"/>
                </a:lnTo>
                <a:lnTo>
                  <a:pt x="731" y="164"/>
                </a:lnTo>
                <a:lnTo>
                  <a:pt x="764" y="164"/>
                </a:lnTo>
                <a:lnTo>
                  <a:pt x="787" y="164"/>
                </a:lnTo>
                <a:lnTo>
                  <a:pt x="820" y="164"/>
                </a:lnTo>
                <a:lnTo>
                  <a:pt x="854" y="164"/>
                </a:lnTo>
                <a:lnTo>
                  <a:pt x="887" y="153"/>
                </a:lnTo>
                <a:lnTo>
                  <a:pt x="921" y="153"/>
                </a:lnTo>
                <a:lnTo>
                  <a:pt x="954" y="153"/>
                </a:lnTo>
                <a:lnTo>
                  <a:pt x="988" y="153"/>
                </a:lnTo>
                <a:lnTo>
                  <a:pt x="1021" y="153"/>
                </a:lnTo>
                <a:lnTo>
                  <a:pt x="1077" y="142"/>
                </a:lnTo>
                <a:lnTo>
                  <a:pt x="1122" y="142"/>
                </a:lnTo>
                <a:lnTo>
                  <a:pt x="1155" y="142"/>
                </a:lnTo>
                <a:lnTo>
                  <a:pt x="1189" y="142"/>
                </a:lnTo>
                <a:lnTo>
                  <a:pt x="1222" y="130"/>
                </a:lnTo>
                <a:lnTo>
                  <a:pt x="1256" y="130"/>
                </a:lnTo>
                <a:lnTo>
                  <a:pt x="1289" y="130"/>
                </a:lnTo>
                <a:lnTo>
                  <a:pt x="1323" y="130"/>
                </a:lnTo>
                <a:lnTo>
                  <a:pt x="1356" y="119"/>
                </a:lnTo>
                <a:lnTo>
                  <a:pt x="1390" y="108"/>
                </a:lnTo>
                <a:lnTo>
                  <a:pt x="1423" y="108"/>
                </a:lnTo>
                <a:lnTo>
                  <a:pt x="1457" y="108"/>
                </a:lnTo>
                <a:lnTo>
                  <a:pt x="1501" y="108"/>
                </a:lnTo>
                <a:lnTo>
                  <a:pt x="1524" y="108"/>
                </a:lnTo>
                <a:lnTo>
                  <a:pt x="1557" y="108"/>
                </a:lnTo>
                <a:lnTo>
                  <a:pt x="1591" y="108"/>
                </a:lnTo>
                <a:lnTo>
                  <a:pt x="1624" y="97"/>
                </a:lnTo>
                <a:lnTo>
                  <a:pt x="1658" y="108"/>
                </a:lnTo>
                <a:lnTo>
                  <a:pt x="1691" y="108"/>
                </a:lnTo>
                <a:lnTo>
                  <a:pt x="1725" y="108"/>
                </a:lnTo>
                <a:lnTo>
                  <a:pt x="1758" y="108"/>
                </a:lnTo>
                <a:lnTo>
                  <a:pt x="1792" y="108"/>
                </a:lnTo>
                <a:lnTo>
                  <a:pt x="1825" y="108"/>
                </a:lnTo>
                <a:lnTo>
                  <a:pt x="1859" y="119"/>
                </a:lnTo>
                <a:lnTo>
                  <a:pt x="1892" y="119"/>
                </a:lnTo>
                <a:lnTo>
                  <a:pt x="1926" y="119"/>
                </a:lnTo>
                <a:lnTo>
                  <a:pt x="1959" y="119"/>
                </a:lnTo>
                <a:lnTo>
                  <a:pt x="1993" y="119"/>
                </a:lnTo>
                <a:lnTo>
                  <a:pt x="2026" y="119"/>
                </a:lnTo>
                <a:lnTo>
                  <a:pt x="2060" y="108"/>
                </a:lnTo>
                <a:lnTo>
                  <a:pt x="2093" y="108"/>
                </a:lnTo>
                <a:lnTo>
                  <a:pt x="2071" y="142"/>
                </a:lnTo>
                <a:lnTo>
                  <a:pt x="2048" y="153"/>
                </a:lnTo>
                <a:lnTo>
                  <a:pt x="2037" y="186"/>
                </a:lnTo>
                <a:lnTo>
                  <a:pt x="2026" y="220"/>
                </a:lnTo>
                <a:lnTo>
                  <a:pt x="2004" y="253"/>
                </a:lnTo>
                <a:lnTo>
                  <a:pt x="1981" y="264"/>
                </a:lnTo>
                <a:lnTo>
                  <a:pt x="1970" y="287"/>
                </a:lnTo>
                <a:lnTo>
                  <a:pt x="1937" y="298"/>
                </a:lnTo>
                <a:lnTo>
                  <a:pt x="1914" y="298"/>
                </a:lnTo>
                <a:lnTo>
                  <a:pt x="1881" y="298"/>
                </a:lnTo>
                <a:lnTo>
                  <a:pt x="1847" y="309"/>
                </a:lnTo>
                <a:lnTo>
                  <a:pt x="1814" y="320"/>
                </a:lnTo>
                <a:lnTo>
                  <a:pt x="1780" y="320"/>
                </a:lnTo>
                <a:lnTo>
                  <a:pt x="1747" y="331"/>
                </a:lnTo>
                <a:lnTo>
                  <a:pt x="1713" y="331"/>
                </a:lnTo>
                <a:lnTo>
                  <a:pt x="1680" y="342"/>
                </a:lnTo>
                <a:lnTo>
                  <a:pt x="1646" y="342"/>
                </a:lnTo>
                <a:lnTo>
                  <a:pt x="1613" y="354"/>
                </a:lnTo>
                <a:lnTo>
                  <a:pt x="1579" y="354"/>
                </a:lnTo>
                <a:lnTo>
                  <a:pt x="1546" y="354"/>
                </a:lnTo>
                <a:lnTo>
                  <a:pt x="1512" y="365"/>
                </a:lnTo>
                <a:lnTo>
                  <a:pt x="1479" y="365"/>
                </a:lnTo>
                <a:lnTo>
                  <a:pt x="1445" y="365"/>
                </a:lnTo>
                <a:lnTo>
                  <a:pt x="1412" y="354"/>
                </a:lnTo>
                <a:lnTo>
                  <a:pt x="1378" y="365"/>
                </a:lnTo>
                <a:lnTo>
                  <a:pt x="1345" y="354"/>
                </a:lnTo>
                <a:lnTo>
                  <a:pt x="1311" y="354"/>
                </a:lnTo>
                <a:lnTo>
                  <a:pt x="1278" y="354"/>
                </a:lnTo>
                <a:lnTo>
                  <a:pt x="1244" y="354"/>
                </a:lnTo>
                <a:lnTo>
                  <a:pt x="1211" y="365"/>
                </a:lnTo>
                <a:lnTo>
                  <a:pt x="1177" y="365"/>
                </a:lnTo>
                <a:lnTo>
                  <a:pt x="1144" y="354"/>
                </a:lnTo>
                <a:lnTo>
                  <a:pt x="1110" y="354"/>
                </a:lnTo>
                <a:lnTo>
                  <a:pt x="1077" y="354"/>
                </a:lnTo>
                <a:lnTo>
                  <a:pt x="1043" y="365"/>
                </a:lnTo>
                <a:lnTo>
                  <a:pt x="1010" y="365"/>
                </a:lnTo>
                <a:lnTo>
                  <a:pt x="976" y="365"/>
                </a:lnTo>
                <a:lnTo>
                  <a:pt x="943" y="365"/>
                </a:lnTo>
                <a:lnTo>
                  <a:pt x="909" y="365"/>
                </a:lnTo>
                <a:lnTo>
                  <a:pt x="876" y="354"/>
                </a:lnTo>
                <a:lnTo>
                  <a:pt x="842" y="354"/>
                </a:lnTo>
                <a:lnTo>
                  <a:pt x="809" y="342"/>
                </a:lnTo>
                <a:lnTo>
                  <a:pt x="775" y="331"/>
                </a:lnTo>
                <a:lnTo>
                  <a:pt x="742" y="331"/>
                </a:lnTo>
                <a:lnTo>
                  <a:pt x="708" y="331"/>
                </a:lnTo>
                <a:lnTo>
                  <a:pt x="675" y="331"/>
                </a:lnTo>
                <a:lnTo>
                  <a:pt x="641" y="320"/>
                </a:lnTo>
                <a:lnTo>
                  <a:pt x="608" y="309"/>
                </a:lnTo>
                <a:lnTo>
                  <a:pt x="574" y="309"/>
                </a:lnTo>
                <a:lnTo>
                  <a:pt x="541" y="309"/>
                </a:lnTo>
                <a:lnTo>
                  <a:pt x="507" y="309"/>
                </a:lnTo>
                <a:lnTo>
                  <a:pt x="474" y="298"/>
                </a:lnTo>
                <a:lnTo>
                  <a:pt x="440" y="287"/>
                </a:lnTo>
                <a:lnTo>
                  <a:pt x="407" y="275"/>
                </a:lnTo>
                <a:lnTo>
                  <a:pt x="373" y="264"/>
                </a:lnTo>
                <a:lnTo>
                  <a:pt x="340" y="264"/>
                </a:lnTo>
                <a:lnTo>
                  <a:pt x="306" y="264"/>
                </a:lnTo>
                <a:lnTo>
                  <a:pt x="273" y="264"/>
                </a:lnTo>
                <a:lnTo>
                  <a:pt x="239" y="253"/>
                </a:lnTo>
                <a:lnTo>
                  <a:pt x="206" y="242"/>
                </a:lnTo>
                <a:lnTo>
                  <a:pt x="172" y="242"/>
                </a:lnTo>
                <a:lnTo>
                  <a:pt x="139" y="220"/>
                </a:lnTo>
                <a:lnTo>
                  <a:pt x="128" y="197"/>
                </a:lnTo>
                <a:lnTo>
                  <a:pt x="117" y="164"/>
                </a:lnTo>
                <a:lnTo>
                  <a:pt x="105" y="130"/>
                </a:lnTo>
                <a:lnTo>
                  <a:pt x="94" y="97"/>
                </a:lnTo>
                <a:lnTo>
                  <a:pt x="83" y="63"/>
                </a:lnTo>
                <a:lnTo>
                  <a:pt x="144" y="48"/>
                </a:lnTo>
              </a:path>
            </a:pathLst>
          </a:custGeom>
          <a:solidFill>
            <a:srgbClr val="FFCC99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zh-CN" altLang="en-US" sz="1350"/>
          </a:p>
        </p:txBody>
      </p:sp>
      <p:sp>
        <p:nvSpPr>
          <p:cNvPr id="48141" name="任意多边形 48140"/>
          <p:cNvSpPr/>
          <p:nvPr/>
        </p:nvSpPr>
        <p:spPr>
          <a:xfrm>
            <a:off x="1385888" y="3236119"/>
            <a:ext cx="701279" cy="719138"/>
          </a:xfrm>
          <a:custGeom>
            <a:avLst/>
            <a:gdLst/>
            <a:ahLst/>
            <a:cxnLst/>
            <a:pathLst>
              <a:path w="581" h="604">
                <a:moveTo>
                  <a:pt x="0" y="594"/>
                </a:moveTo>
                <a:lnTo>
                  <a:pt x="55" y="592"/>
                </a:lnTo>
                <a:lnTo>
                  <a:pt x="88" y="603"/>
                </a:lnTo>
                <a:lnTo>
                  <a:pt x="111" y="603"/>
                </a:lnTo>
                <a:lnTo>
                  <a:pt x="144" y="592"/>
                </a:lnTo>
                <a:lnTo>
                  <a:pt x="167" y="580"/>
                </a:lnTo>
                <a:lnTo>
                  <a:pt x="200" y="569"/>
                </a:lnTo>
                <a:lnTo>
                  <a:pt x="234" y="558"/>
                </a:lnTo>
                <a:lnTo>
                  <a:pt x="267" y="547"/>
                </a:lnTo>
                <a:lnTo>
                  <a:pt x="301" y="513"/>
                </a:lnTo>
                <a:lnTo>
                  <a:pt x="323" y="480"/>
                </a:lnTo>
                <a:lnTo>
                  <a:pt x="345" y="446"/>
                </a:lnTo>
                <a:lnTo>
                  <a:pt x="368" y="435"/>
                </a:lnTo>
                <a:lnTo>
                  <a:pt x="401" y="413"/>
                </a:lnTo>
                <a:lnTo>
                  <a:pt x="423" y="379"/>
                </a:lnTo>
                <a:lnTo>
                  <a:pt x="446" y="346"/>
                </a:lnTo>
                <a:lnTo>
                  <a:pt x="468" y="313"/>
                </a:lnTo>
                <a:lnTo>
                  <a:pt x="490" y="290"/>
                </a:lnTo>
                <a:lnTo>
                  <a:pt x="513" y="290"/>
                </a:lnTo>
                <a:lnTo>
                  <a:pt x="535" y="257"/>
                </a:lnTo>
                <a:lnTo>
                  <a:pt x="557" y="234"/>
                </a:lnTo>
                <a:lnTo>
                  <a:pt x="580" y="223"/>
                </a:lnTo>
                <a:lnTo>
                  <a:pt x="580" y="190"/>
                </a:lnTo>
                <a:lnTo>
                  <a:pt x="569" y="167"/>
                </a:lnTo>
                <a:lnTo>
                  <a:pt x="557" y="134"/>
                </a:lnTo>
                <a:lnTo>
                  <a:pt x="557" y="100"/>
                </a:lnTo>
                <a:lnTo>
                  <a:pt x="546" y="67"/>
                </a:lnTo>
                <a:lnTo>
                  <a:pt x="513" y="45"/>
                </a:lnTo>
                <a:lnTo>
                  <a:pt x="490" y="34"/>
                </a:lnTo>
                <a:lnTo>
                  <a:pt x="479" y="11"/>
                </a:lnTo>
                <a:lnTo>
                  <a:pt x="446" y="0"/>
                </a:lnTo>
                <a:lnTo>
                  <a:pt x="423" y="0"/>
                </a:lnTo>
                <a:lnTo>
                  <a:pt x="390" y="11"/>
                </a:lnTo>
                <a:lnTo>
                  <a:pt x="356" y="11"/>
                </a:lnTo>
                <a:lnTo>
                  <a:pt x="323" y="22"/>
                </a:lnTo>
                <a:lnTo>
                  <a:pt x="301" y="45"/>
                </a:lnTo>
                <a:lnTo>
                  <a:pt x="278" y="45"/>
                </a:lnTo>
                <a:lnTo>
                  <a:pt x="245" y="56"/>
                </a:lnTo>
                <a:lnTo>
                  <a:pt x="222" y="78"/>
                </a:lnTo>
                <a:lnTo>
                  <a:pt x="189" y="100"/>
                </a:lnTo>
                <a:lnTo>
                  <a:pt x="178" y="123"/>
                </a:lnTo>
                <a:lnTo>
                  <a:pt x="167" y="156"/>
                </a:lnTo>
                <a:lnTo>
                  <a:pt x="155" y="179"/>
                </a:lnTo>
                <a:lnTo>
                  <a:pt x="133" y="212"/>
                </a:lnTo>
                <a:lnTo>
                  <a:pt x="111" y="246"/>
                </a:lnTo>
                <a:lnTo>
                  <a:pt x="88" y="268"/>
                </a:lnTo>
                <a:lnTo>
                  <a:pt x="66" y="301"/>
                </a:lnTo>
                <a:lnTo>
                  <a:pt x="33" y="313"/>
                </a:lnTo>
                <a:lnTo>
                  <a:pt x="10" y="324"/>
                </a:lnTo>
                <a:lnTo>
                  <a:pt x="0" y="346"/>
                </a:lnTo>
                <a:lnTo>
                  <a:pt x="0" y="357"/>
                </a:lnTo>
                <a:lnTo>
                  <a:pt x="0" y="368"/>
                </a:lnTo>
                <a:lnTo>
                  <a:pt x="0" y="391"/>
                </a:lnTo>
                <a:lnTo>
                  <a:pt x="0" y="424"/>
                </a:lnTo>
                <a:lnTo>
                  <a:pt x="0" y="458"/>
                </a:lnTo>
                <a:lnTo>
                  <a:pt x="0" y="491"/>
                </a:lnTo>
                <a:lnTo>
                  <a:pt x="0" y="525"/>
                </a:lnTo>
                <a:lnTo>
                  <a:pt x="0" y="594"/>
                </a:lnTo>
                <a:lnTo>
                  <a:pt x="0" y="594"/>
                </a:lnTo>
              </a:path>
            </a:pathLst>
          </a:custGeom>
          <a:solidFill>
            <a:srgbClr val="CCCCFF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42" name="任意多边形 48141"/>
          <p:cNvSpPr/>
          <p:nvPr/>
        </p:nvSpPr>
        <p:spPr>
          <a:xfrm>
            <a:off x="2114550" y="3486150"/>
            <a:ext cx="2400300" cy="419100"/>
          </a:xfrm>
          <a:custGeom>
            <a:avLst/>
            <a:gdLst/>
            <a:ahLst/>
            <a:cxnLst/>
            <a:pathLst>
              <a:path w="2436" h="466">
                <a:moveTo>
                  <a:pt x="0" y="41"/>
                </a:moveTo>
                <a:lnTo>
                  <a:pt x="78" y="87"/>
                </a:lnTo>
                <a:lnTo>
                  <a:pt x="121" y="87"/>
                </a:lnTo>
                <a:lnTo>
                  <a:pt x="165" y="102"/>
                </a:lnTo>
                <a:lnTo>
                  <a:pt x="209" y="102"/>
                </a:lnTo>
                <a:lnTo>
                  <a:pt x="252" y="102"/>
                </a:lnTo>
                <a:lnTo>
                  <a:pt x="296" y="102"/>
                </a:lnTo>
                <a:lnTo>
                  <a:pt x="369" y="87"/>
                </a:lnTo>
                <a:lnTo>
                  <a:pt x="427" y="87"/>
                </a:lnTo>
                <a:lnTo>
                  <a:pt x="485" y="87"/>
                </a:lnTo>
                <a:lnTo>
                  <a:pt x="543" y="87"/>
                </a:lnTo>
                <a:lnTo>
                  <a:pt x="601" y="116"/>
                </a:lnTo>
                <a:lnTo>
                  <a:pt x="631" y="131"/>
                </a:lnTo>
                <a:lnTo>
                  <a:pt x="674" y="145"/>
                </a:lnTo>
                <a:lnTo>
                  <a:pt x="849" y="145"/>
                </a:lnTo>
                <a:lnTo>
                  <a:pt x="892" y="145"/>
                </a:lnTo>
                <a:lnTo>
                  <a:pt x="922" y="145"/>
                </a:lnTo>
                <a:lnTo>
                  <a:pt x="1067" y="145"/>
                </a:lnTo>
                <a:lnTo>
                  <a:pt x="1125" y="145"/>
                </a:lnTo>
                <a:lnTo>
                  <a:pt x="1169" y="145"/>
                </a:lnTo>
                <a:lnTo>
                  <a:pt x="1213" y="145"/>
                </a:lnTo>
                <a:lnTo>
                  <a:pt x="1271" y="145"/>
                </a:lnTo>
                <a:lnTo>
                  <a:pt x="1329" y="145"/>
                </a:lnTo>
                <a:lnTo>
                  <a:pt x="1387" y="145"/>
                </a:lnTo>
                <a:lnTo>
                  <a:pt x="1606" y="145"/>
                </a:lnTo>
                <a:lnTo>
                  <a:pt x="1649" y="145"/>
                </a:lnTo>
                <a:lnTo>
                  <a:pt x="1824" y="145"/>
                </a:lnTo>
                <a:lnTo>
                  <a:pt x="1882" y="116"/>
                </a:lnTo>
                <a:lnTo>
                  <a:pt x="1955" y="116"/>
                </a:lnTo>
                <a:lnTo>
                  <a:pt x="1998" y="87"/>
                </a:lnTo>
                <a:lnTo>
                  <a:pt x="2144" y="73"/>
                </a:lnTo>
                <a:lnTo>
                  <a:pt x="2202" y="58"/>
                </a:lnTo>
                <a:lnTo>
                  <a:pt x="2246" y="58"/>
                </a:lnTo>
                <a:lnTo>
                  <a:pt x="2289" y="58"/>
                </a:lnTo>
                <a:lnTo>
                  <a:pt x="2319" y="58"/>
                </a:lnTo>
                <a:lnTo>
                  <a:pt x="2391" y="29"/>
                </a:lnTo>
                <a:lnTo>
                  <a:pt x="2435" y="0"/>
                </a:lnTo>
                <a:lnTo>
                  <a:pt x="2435" y="44"/>
                </a:lnTo>
                <a:lnTo>
                  <a:pt x="2435" y="87"/>
                </a:lnTo>
                <a:lnTo>
                  <a:pt x="2420" y="131"/>
                </a:lnTo>
                <a:lnTo>
                  <a:pt x="2391" y="175"/>
                </a:lnTo>
                <a:lnTo>
                  <a:pt x="2362" y="218"/>
                </a:lnTo>
                <a:lnTo>
                  <a:pt x="2333" y="262"/>
                </a:lnTo>
                <a:lnTo>
                  <a:pt x="2304" y="305"/>
                </a:lnTo>
                <a:lnTo>
                  <a:pt x="2260" y="320"/>
                </a:lnTo>
                <a:lnTo>
                  <a:pt x="2246" y="364"/>
                </a:lnTo>
                <a:lnTo>
                  <a:pt x="2202" y="378"/>
                </a:lnTo>
                <a:lnTo>
                  <a:pt x="2188" y="422"/>
                </a:lnTo>
                <a:lnTo>
                  <a:pt x="2158" y="436"/>
                </a:lnTo>
                <a:lnTo>
                  <a:pt x="2071" y="436"/>
                </a:lnTo>
                <a:lnTo>
                  <a:pt x="2028" y="436"/>
                </a:lnTo>
                <a:lnTo>
                  <a:pt x="1998" y="436"/>
                </a:lnTo>
                <a:lnTo>
                  <a:pt x="1940" y="436"/>
                </a:lnTo>
                <a:lnTo>
                  <a:pt x="1853" y="436"/>
                </a:lnTo>
                <a:lnTo>
                  <a:pt x="1635" y="465"/>
                </a:lnTo>
                <a:lnTo>
                  <a:pt x="1460" y="465"/>
                </a:lnTo>
                <a:lnTo>
                  <a:pt x="1416" y="465"/>
                </a:lnTo>
                <a:lnTo>
                  <a:pt x="1271" y="465"/>
                </a:lnTo>
                <a:lnTo>
                  <a:pt x="1184" y="465"/>
                </a:lnTo>
                <a:lnTo>
                  <a:pt x="1154" y="465"/>
                </a:lnTo>
                <a:lnTo>
                  <a:pt x="1096" y="465"/>
                </a:lnTo>
                <a:lnTo>
                  <a:pt x="1053" y="465"/>
                </a:lnTo>
                <a:lnTo>
                  <a:pt x="907" y="465"/>
                </a:lnTo>
                <a:lnTo>
                  <a:pt x="863" y="465"/>
                </a:lnTo>
                <a:lnTo>
                  <a:pt x="805" y="465"/>
                </a:lnTo>
                <a:lnTo>
                  <a:pt x="747" y="465"/>
                </a:lnTo>
                <a:lnTo>
                  <a:pt x="703" y="465"/>
                </a:lnTo>
                <a:lnTo>
                  <a:pt x="543" y="465"/>
                </a:lnTo>
                <a:lnTo>
                  <a:pt x="485" y="465"/>
                </a:lnTo>
                <a:lnTo>
                  <a:pt x="441" y="465"/>
                </a:lnTo>
                <a:lnTo>
                  <a:pt x="398" y="465"/>
                </a:lnTo>
                <a:lnTo>
                  <a:pt x="340" y="422"/>
                </a:lnTo>
                <a:lnTo>
                  <a:pt x="340" y="378"/>
                </a:lnTo>
                <a:lnTo>
                  <a:pt x="310" y="364"/>
                </a:lnTo>
                <a:lnTo>
                  <a:pt x="252" y="349"/>
                </a:lnTo>
                <a:lnTo>
                  <a:pt x="194" y="320"/>
                </a:lnTo>
                <a:lnTo>
                  <a:pt x="165" y="276"/>
                </a:lnTo>
                <a:lnTo>
                  <a:pt x="136" y="233"/>
                </a:lnTo>
                <a:lnTo>
                  <a:pt x="107" y="189"/>
                </a:lnTo>
                <a:lnTo>
                  <a:pt x="63" y="175"/>
                </a:lnTo>
                <a:lnTo>
                  <a:pt x="49" y="145"/>
                </a:lnTo>
                <a:lnTo>
                  <a:pt x="19" y="145"/>
                </a:lnTo>
                <a:lnTo>
                  <a:pt x="19" y="102"/>
                </a:lnTo>
                <a:lnTo>
                  <a:pt x="0" y="41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48143" name="任意多边形 48142"/>
          <p:cNvSpPr/>
          <p:nvPr/>
        </p:nvSpPr>
        <p:spPr>
          <a:xfrm>
            <a:off x="1428750" y="2857500"/>
            <a:ext cx="539354" cy="779860"/>
          </a:xfrm>
          <a:custGeom>
            <a:avLst/>
            <a:gdLst/>
            <a:ahLst/>
            <a:cxnLst/>
            <a:pathLst>
              <a:path w="468" h="655">
                <a:moveTo>
                  <a:pt x="467" y="343"/>
                </a:moveTo>
                <a:lnTo>
                  <a:pt x="408" y="247"/>
                </a:lnTo>
                <a:lnTo>
                  <a:pt x="393" y="203"/>
                </a:lnTo>
                <a:lnTo>
                  <a:pt x="364" y="160"/>
                </a:lnTo>
                <a:lnTo>
                  <a:pt x="350" y="116"/>
                </a:lnTo>
                <a:lnTo>
                  <a:pt x="306" y="87"/>
                </a:lnTo>
                <a:lnTo>
                  <a:pt x="248" y="58"/>
                </a:lnTo>
                <a:lnTo>
                  <a:pt x="204" y="43"/>
                </a:lnTo>
                <a:lnTo>
                  <a:pt x="175" y="0"/>
                </a:lnTo>
                <a:lnTo>
                  <a:pt x="117" y="0"/>
                </a:lnTo>
                <a:lnTo>
                  <a:pt x="73" y="0"/>
                </a:lnTo>
                <a:lnTo>
                  <a:pt x="15" y="58"/>
                </a:lnTo>
                <a:lnTo>
                  <a:pt x="0" y="101"/>
                </a:lnTo>
                <a:lnTo>
                  <a:pt x="0" y="131"/>
                </a:lnTo>
                <a:lnTo>
                  <a:pt x="0" y="174"/>
                </a:lnTo>
                <a:lnTo>
                  <a:pt x="0" y="218"/>
                </a:lnTo>
                <a:lnTo>
                  <a:pt x="0" y="261"/>
                </a:lnTo>
                <a:lnTo>
                  <a:pt x="29" y="305"/>
                </a:lnTo>
                <a:lnTo>
                  <a:pt x="29" y="349"/>
                </a:lnTo>
                <a:lnTo>
                  <a:pt x="29" y="392"/>
                </a:lnTo>
                <a:lnTo>
                  <a:pt x="29" y="436"/>
                </a:lnTo>
                <a:lnTo>
                  <a:pt x="29" y="480"/>
                </a:lnTo>
                <a:lnTo>
                  <a:pt x="0" y="523"/>
                </a:lnTo>
                <a:lnTo>
                  <a:pt x="0" y="567"/>
                </a:lnTo>
                <a:lnTo>
                  <a:pt x="0" y="610"/>
                </a:lnTo>
                <a:lnTo>
                  <a:pt x="0" y="654"/>
                </a:lnTo>
                <a:lnTo>
                  <a:pt x="44" y="639"/>
                </a:lnTo>
                <a:lnTo>
                  <a:pt x="59" y="596"/>
                </a:lnTo>
                <a:lnTo>
                  <a:pt x="102" y="581"/>
                </a:lnTo>
                <a:lnTo>
                  <a:pt x="117" y="538"/>
                </a:lnTo>
                <a:lnTo>
                  <a:pt x="160" y="523"/>
                </a:lnTo>
                <a:lnTo>
                  <a:pt x="190" y="480"/>
                </a:lnTo>
                <a:lnTo>
                  <a:pt x="233" y="436"/>
                </a:lnTo>
                <a:lnTo>
                  <a:pt x="277" y="407"/>
                </a:lnTo>
                <a:lnTo>
                  <a:pt x="320" y="378"/>
                </a:lnTo>
                <a:lnTo>
                  <a:pt x="350" y="334"/>
                </a:lnTo>
                <a:lnTo>
                  <a:pt x="379" y="290"/>
                </a:lnTo>
                <a:lnTo>
                  <a:pt x="408" y="232"/>
                </a:lnTo>
                <a:lnTo>
                  <a:pt x="408" y="189"/>
                </a:lnTo>
                <a:lnTo>
                  <a:pt x="419" y="199"/>
                </a:lnTo>
                <a:lnTo>
                  <a:pt x="371" y="151"/>
                </a:lnTo>
              </a:path>
            </a:pathLst>
          </a:custGeom>
          <a:solidFill>
            <a:srgbClr val="969696">
              <a:alpha val="100000"/>
            </a:srgbClr>
          </a:solidFill>
          <a:ln w="12700" cap="rnd" cmpd="sng">
            <a:solidFill>
              <a:schemeClr val="tx1">
                <a:alpha val="10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zh-CN" altLang="en-US" sz="1350"/>
          </a:p>
        </p:txBody>
      </p:sp>
      <p:sp>
        <p:nvSpPr>
          <p:cNvPr id="48144" name="直接连接符 48143"/>
          <p:cNvSpPr/>
          <p:nvPr/>
        </p:nvSpPr>
        <p:spPr>
          <a:xfrm flipV="1">
            <a:off x="2228850" y="3112135"/>
            <a:ext cx="5420916" cy="30956"/>
          </a:xfrm>
          <a:prstGeom prst="line">
            <a:avLst/>
          </a:prstGeom>
          <a:ln w="101600" cap="flat" cmpd="sng">
            <a:solidFill>
              <a:srgbClr val="FFFF00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48145" name="组合 48144"/>
          <p:cNvGrpSpPr/>
          <p:nvPr/>
        </p:nvGrpSpPr>
        <p:grpSpPr>
          <a:xfrm>
            <a:off x="4686300" y="628650"/>
            <a:ext cx="571500" cy="2400300"/>
            <a:chOff x="2740" y="4"/>
            <a:chExt cx="1576" cy="2584"/>
          </a:xfrm>
        </p:grpSpPr>
        <p:sp>
          <p:nvSpPr>
            <p:cNvPr id="48146" name="下箭头 48145"/>
            <p:cNvSpPr/>
            <p:nvPr/>
          </p:nvSpPr>
          <p:spPr>
            <a:xfrm>
              <a:off x="2740" y="4"/>
              <a:ext cx="1576" cy="2584"/>
            </a:xfrm>
            <a:prstGeom prst="downArrow">
              <a:avLst>
                <a:gd name="adj1" fmla="val 75009"/>
                <a:gd name="adj2" fmla="val 81987"/>
              </a:avLst>
            </a:prstGeom>
            <a:solidFill>
              <a:srgbClr val="B3D3EA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350"/>
            </a:p>
          </p:txBody>
        </p:sp>
        <p:sp>
          <p:nvSpPr>
            <p:cNvPr id="48147" name="矩形 48146"/>
            <p:cNvSpPr/>
            <p:nvPr/>
          </p:nvSpPr>
          <p:spPr>
            <a:xfrm>
              <a:off x="2930" y="306"/>
              <a:ext cx="1054" cy="769"/>
            </a:xfrm>
            <a:prstGeom prst="rect">
              <a:avLst/>
            </a:prstGeom>
            <a:solidFill>
              <a:srgbClr val="B3D3EA"/>
            </a:solidFill>
            <a:ln w="9525">
              <a:noFill/>
            </a:ln>
          </p:spPr>
          <p:txBody>
            <a:bodyPr lIns="69056" tIns="34528" rIns="69056" bIns="34528">
              <a:spAutoFit/>
            </a:bodyPr>
            <a:p>
              <a:pPr eaLnBrk="0" hangingPunct="0">
                <a:spcBef>
                  <a:spcPct val="0"/>
                </a:spcBef>
              </a:pPr>
              <a:r>
                <a:rPr lang="zh-CN" altLang="en-US" sz="2100" dirty="0">
                  <a:solidFill>
                    <a:srgbClr val="CC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水</a:t>
              </a:r>
              <a:endParaRPr lang="zh-CN" altLang="en-US" sz="21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zh-CN" altLang="en-US" sz="2100" dirty="0">
                  <a:solidFill>
                    <a:srgbClr val="CC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面</a:t>
              </a:r>
              <a:endParaRPr lang="zh-CN" altLang="en-US" sz="21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8148" name="直接连接符 48147"/>
          <p:cNvSpPr/>
          <p:nvPr/>
        </p:nvSpPr>
        <p:spPr>
          <a:xfrm flipV="1">
            <a:off x="3714750" y="4171950"/>
            <a:ext cx="3820716" cy="3691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149" name="矩形 48148"/>
          <p:cNvSpPr/>
          <p:nvPr/>
        </p:nvSpPr>
        <p:spPr>
          <a:xfrm>
            <a:off x="4413885" y="4171950"/>
            <a:ext cx="2195513" cy="760730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>
            <a:spAutoFit/>
          </a:bodyPr>
          <a:p>
            <a:pPr algn="l" eaLnBrk="0" hangingPunct="0">
              <a:spcBef>
                <a:spcPct val="0"/>
              </a:spcBef>
            </a:pPr>
            <a:r>
              <a:rPr lang="zh-CN" altLang="en-US" sz="45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  面</a:t>
            </a:r>
            <a:endParaRPr lang="zh-CN" altLang="en-US" sz="5400" b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50" name="文本框 48149"/>
          <p:cNvSpPr txBox="1"/>
          <p:nvPr/>
        </p:nvSpPr>
        <p:spPr>
          <a:xfrm>
            <a:off x="2465785" y="465535"/>
            <a:ext cx="1512094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35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8152" name="图片 48151" descr="小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0516" y="3543300"/>
            <a:ext cx="217884" cy="5405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3" name="图片 48152" descr="小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944" y="3598069"/>
            <a:ext cx="240506" cy="4774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4" name="图片 48153" descr="katon_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628900"/>
            <a:ext cx="1314450" cy="14585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55" name="图片 48154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800350"/>
            <a:ext cx="721519" cy="714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56" name="组合 48155"/>
          <p:cNvGrpSpPr/>
          <p:nvPr/>
        </p:nvGrpSpPr>
        <p:grpSpPr>
          <a:xfrm>
            <a:off x="5143500" y="1085850"/>
            <a:ext cx="2571750" cy="1566863"/>
            <a:chOff x="3560" y="890"/>
            <a:chExt cx="1724" cy="1316"/>
          </a:xfrm>
        </p:grpSpPr>
        <p:sp>
          <p:nvSpPr>
            <p:cNvPr id="48157" name="十六角星 48156"/>
            <p:cNvSpPr/>
            <p:nvPr/>
          </p:nvSpPr>
          <p:spPr>
            <a:xfrm>
              <a:off x="3560" y="890"/>
              <a:ext cx="1724" cy="1316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350"/>
            </a:p>
          </p:txBody>
        </p:sp>
        <p:sp>
          <p:nvSpPr>
            <p:cNvPr id="48158" name="文本框 48157"/>
            <p:cNvSpPr txBox="1"/>
            <p:nvPr/>
          </p:nvSpPr>
          <p:spPr>
            <a:xfrm>
              <a:off x="3988" y="1209"/>
              <a:ext cx="1000" cy="610"/>
            </a:xfrm>
            <a:prstGeom prst="rect">
              <a:avLst/>
            </a:prstGeom>
            <a:noFill/>
            <a:ln w="57150">
              <a:noFill/>
            </a:ln>
          </p:spPr>
          <p:txBody>
            <a:bodyPr>
              <a:spAutoFit/>
            </a:bodyPr>
            <a:p>
              <a:pPr algn="l">
                <a:spcBef>
                  <a:spcPct val="0"/>
                </a:spcBef>
              </a:pPr>
              <a:r>
                <a:rPr lang="zh-CN" altLang="en-US" sz="4125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悬河</a:t>
              </a:r>
              <a:endParaRPr lang="zh-CN" altLang="en-US" sz="412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8159" name="文本框 48158"/>
          <p:cNvSpPr txBox="1"/>
          <p:nvPr/>
        </p:nvSpPr>
        <p:spPr>
          <a:xfrm>
            <a:off x="1314450" y="114300"/>
            <a:ext cx="74295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96595" y="502285"/>
            <a:ext cx="34778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地上河的形成演示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48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3851275" y="1857370"/>
            <a:ext cx="5292725" cy="1114428"/>
            <a:chOff x="0" y="-180"/>
            <a:chExt cx="3334" cy="936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0" y="272"/>
              <a:ext cx="725" cy="91"/>
            </a:xfrm>
            <a:prstGeom prst="rightArrow">
              <a:avLst>
                <a:gd name="adj1" fmla="val 50000"/>
                <a:gd name="adj2" fmla="val 199176"/>
              </a:avLst>
            </a:prstGeom>
            <a:solidFill>
              <a:srgbClr val="33CCCC"/>
            </a:solidFill>
            <a:ln w="19050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1815" y="237"/>
              <a:ext cx="318" cy="91"/>
            </a:xfrm>
            <a:prstGeom prst="rightArrow">
              <a:avLst>
                <a:gd name="adj1" fmla="val 50000"/>
                <a:gd name="adj2" fmla="val 87363"/>
              </a:avLst>
            </a:prstGeom>
            <a:solidFill>
              <a:srgbClr val="33CCCC"/>
            </a:solidFill>
            <a:ln w="19050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996" y="56"/>
              <a:ext cx="1338" cy="5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sz="3600" b="1" dirty="0">
                  <a:solidFill>
                    <a:srgbClr val="FF0000"/>
                  </a:solidFill>
                  <a:ea typeface="华文行楷" panose="02010800040101010101" charset="-122"/>
                </a:rPr>
                <a:t>地上河</a:t>
              </a:r>
              <a:endParaRPr lang="zh-CN" sz="3600" b="1" dirty="0">
                <a:solidFill>
                  <a:srgbClr val="FF0000"/>
                </a:solidFill>
                <a:ea typeface="华文行楷" panose="02010800040101010101" charset="-122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" y="-180"/>
              <a:ext cx="765" cy="375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</a:pPr>
              <a:r>
                <a:rPr lang="zh-CN" sz="2000" b="1" dirty="0"/>
                <a:t>地势低平</a:t>
              </a:r>
              <a:endParaRPr lang="zh-CN" sz="2000" b="1" dirty="0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4" y="420"/>
              <a:ext cx="765" cy="336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sz="2000" b="1" dirty="0"/>
                <a:t>流速减慢</a:t>
              </a:r>
              <a:endParaRPr lang="zh-CN" sz="2000" b="1" dirty="0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859" y="-60"/>
              <a:ext cx="907" cy="791"/>
            </a:xfrm>
            <a:prstGeom prst="rect">
              <a:avLst/>
            </a:prstGeom>
            <a:noFill/>
            <a:ln w="25400" cmpd="sng">
              <a:solidFill>
                <a:srgbClr val="008000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sz="2400" b="1" dirty="0">
                  <a:solidFill>
                    <a:srgbClr val="0000FF"/>
                  </a:solidFill>
                </a:rPr>
                <a:t>泥沙淤积</a:t>
              </a:r>
              <a:endParaRPr lang="zh-CN" sz="2400" b="1" dirty="0">
                <a:solidFill>
                  <a:srgbClr val="0000FF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sz="2400" b="1" dirty="0">
                  <a:solidFill>
                    <a:srgbClr val="0000FF"/>
                  </a:solidFill>
                </a:rPr>
                <a:t>河床抬升</a:t>
              </a:r>
              <a:endParaRPr lang="zh-CN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214282" y="2928940"/>
            <a:ext cx="8494713" cy="1026319"/>
            <a:chOff x="0" y="0"/>
            <a:chExt cx="5351" cy="862"/>
          </a:xfrm>
        </p:grpSpPr>
        <p:sp>
          <p:nvSpPr>
            <p:cNvPr id="21518" name="AutoShape 14"/>
            <p:cNvSpPr/>
            <p:nvPr/>
          </p:nvSpPr>
          <p:spPr bwMode="auto">
            <a:xfrm rot="16200000">
              <a:off x="3763" y="-725"/>
              <a:ext cx="227" cy="2948"/>
            </a:xfrm>
            <a:prstGeom prst="leftBrace">
              <a:avLst>
                <a:gd name="adj1" fmla="val 108223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9" name="AutoShape 15"/>
            <p:cNvSpPr/>
            <p:nvPr/>
          </p:nvSpPr>
          <p:spPr bwMode="auto">
            <a:xfrm rot="16200000">
              <a:off x="1020" y="-929"/>
              <a:ext cx="182" cy="2222"/>
            </a:xfrm>
            <a:prstGeom prst="leftBrace">
              <a:avLst>
                <a:gd name="adj1" fmla="val 101740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0" y="0"/>
              <a:ext cx="2268" cy="0"/>
            </a:xfrm>
            <a:prstGeom prst="line">
              <a:avLst/>
            </a:prstGeom>
            <a:noFill/>
            <a:ln w="38100" cmpd="sng">
              <a:solidFill>
                <a:srgbClr val="FF66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2268" y="0"/>
              <a:ext cx="0" cy="545"/>
            </a:xfrm>
            <a:prstGeom prst="line">
              <a:avLst/>
            </a:prstGeom>
            <a:noFill/>
            <a:ln w="41275" cmpd="sng">
              <a:solidFill>
                <a:srgbClr val="FF66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2268" y="545"/>
              <a:ext cx="3039" cy="0"/>
            </a:xfrm>
            <a:prstGeom prst="line">
              <a:avLst/>
            </a:prstGeom>
            <a:noFill/>
            <a:ln w="41275" cmpd="sng">
              <a:solidFill>
                <a:srgbClr val="FF66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42844" y="142858"/>
            <a:ext cx="2928926" cy="837045"/>
          </a:xfrm>
          <a:prstGeom prst="cloudCallout">
            <a:avLst>
              <a:gd name="adj1" fmla="val 62517"/>
              <a:gd name="adj2" fmla="val 2758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lIns="100795" tIns="50397" rIns="100795" bIns="50397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成因</a:t>
            </a:r>
            <a:r>
              <a:rPr lang="zh-CN" sz="3200" b="1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sz="3200" b="1" dirty="0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1000100" y="3286130"/>
            <a:ext cx="2071702" cy="928694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 smtClean="0"/>
              <a:t>中游</a:t>
            </a:r>
            <a:endParaRPr lang="en-US" altLang="zh-CN" sz="2800" dirty="0" smtClean="0"/>
          </a:p>
          <a:p>
            <a:r>
              <a:rPr lang="zh-CN" altLang="en-US" sz="2800" dirty="0" smtClean="0"/>
              <a:t>（黄土高原）</a:t>
            </a:r>
            <a:endParaRPr lang="zh-CN" altLang="en-US" sz="2800" dirty="0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5286380" y="3929072"/>
            <a:ext cx="2143140" cy="928694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 smtClean="0"/>
              <a:t>下游</a:t>
            </a:r>
            <a:endParaRPr lang="en-US" altLang="zh-CN" sz="2800" dirty="0" smtClean="0"/>
          </a:p>
          <a:p>
            <a:r>
              <a:rPr lang="zh-CN" altLang="en-US" sz="2800" dirty="0" smtClean="0"/>
              <a:t>（华北平原）</a:t>
            </a:r>
            <a:endParaRPr lang="zh-CN" altLang="en-US" sz="2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910" y="1643056"/>
            <a:ext cx="2443167" cy="1179810"/>
          </a:xfrm>
          <a:prstGeom prst="rect">
            <a:avLst/>
          </a:prstGeom>
          <a:noFill/>
          <a:ln w="25400" cmpd="sng">
            <a:solidFill>
              <a:srgbClr val="008000"/>
            </a:solidFill>
            <a:miter lim="800000"/>
          </a:ln>
          <a:effectLst/>
        </p:spPr>
        <p:txBody>
          <a:bodyPr wrap="square">
            <a:spAutoFit/>
          </a:bodyPr>
          <a:p>
            <a:pPr algn="ctr">
              <a:lnSpc>
                <a:spcPts val="3360"/>
              </a:lnSpc>
              <a:spcBef>
                <a:spcPct val="50000"/>
              </a:spcBef>
            </a:pPr>
            <a:r>
              <a:rPr lang="zh-CN" sz="2800" b="1" dirty="0" smtClean="0">
                <a:solidFill>
                  <a:srgbClr val="0000FF"/>
                </a:solidFill>
              </a:rPr>
              <a:t>水土流失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严重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algn="ctr">
              <a:lnSpc>
                <a:spcPts val="336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</a:rPr>
              <a:t>入河泥沙多</a:t>
            </a:r>
            <a:endParaRPr lang="zh-CN" altLang="en-U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42844" y="142858"/>
            <a:ext cx="2928926" cy="837045"/>
          </a:xfrm>
          <a:prstGeom prst="cloudCallout">
            <a:avLst>
              <a:gd name="adj1" fmla="val 62517"/>
              <a:gd name="adj2" fmla="val 2758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lIns="100795" tIns="50397" rIns="100795" bIns="50397"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模拟实验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去去去6549"/>
          <p:cNvPicPr>
            <a:picLocks noChangeAspect="1"/>
          </p:cNvPicPr>
          <p:nvPr/>
        </p:nvPicPr>
        <p:blipFill>
          <a:blip r:embed="rId1"/>
          <a:srcRect t="6962" r="7986" b="3081"/>
          <a:stretch>
            <a:fillRect/>
          </a:stretch>
        </p:blipFill>
        <p:spPr>
          <a:xfrm>
            <a:off x="1299210" y="1125855"/>
            <a:ext cx="6417945" cy="390652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621020" y="1861820"/>
            <a:ext cx="1958340" cy="10325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796155" y="2894330"/>
            <a:ext cx="1958340" cy="8255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709545" y="3543300"/>
            <a:ext cx="2473960" cy="96139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VID20200517202921嗯嗯嗯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565" y="238125"/>
            <a:ext cx="8230870" cy="466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71790" y="1823536"/>
            <a:ext cx="7858180" cy="1058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4038" tIns="37019" rIns="74038" bIns="37019">
            <a:spAutoFit/>
          </a:bodyPr>
          <a:lstStyle/>
          <a:p>
            <a:r>
              <a:rPr lang="en-US" altLang="zh-CN" sz="3200" b="1" dirty="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知道黄河</a:t>
            </a:r>
            <a:r>
              <a:rPr lang="zh-CN" altLang="en-US" sz="32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的主要忧患</a:t>
            </a:r>
            <a:r>
              <a:rPr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</a:t>
            </a:r>
            <a:r>
              <a:rPr lang="zh-CN" altLang="en-US" sz="32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能解释其形成的主要原因及治理措施。</a:t>
            </a:r>
            <a:r>
              <a:rPr lang="zh-CN" altLang="en-US" sz="3200" b="1" dirty="0" smtClean="0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3200" b="1" dirty="0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80176" y="767383"/>
            <a:ext cx="2303471" cy="537149"/>
          </a:xfrm>
          <a:prstGeom prst="rect">
            <a:avLst/>
          </a:prstGeom>
        </p:spPr>
        <p:txBody>
          <a:bodyPr lIns="74038" tIns="37019" rIns="74038" bIns="37019"/>
          <a:lstStyle/>
          <a:p>
            <a:pPr eaLnBrk="0" hangingPunct="0">
              <a:lnSpc>
                <a:spcPct val="9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学习目标</a:t>
            </a:r>
            <a:endParaRPr lang="zh-CN" altLang="en-US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571472" y="2571750"/>
            <a:ext cx="6751638" cy="2005013"/>
          </a:xfrm>
          <a:custGeom>
            <a:avLst/>
            <a:gdLst>
              <a:gd name="T0" fmla="*/ 0 w 2258"/>
              <a:gd name="T1" fmla="*/ 2147483647 h 894"/>
              <a:gd name="T2" fmla="*/ 2147483647 w 2258"/>
              <a:gd name="T3" fmla="*/ 2147483647 h 894"/>
              <a:gd name="T4" fmla="*/ 2147483647 w 2258"/>
              <a:gd name="T5" fmla="*/ 2147483647 h 894"/>
              <a:gd name="T6" fmla="*/ 2147483647 w 2258"/>
              <a:gd name="T7" fmla="*/ 2147483647 h 894"/>
              <a:gd name="T8" fmla="*/ 2147483647 w 2258"/>
              <a:gd name="T9" fmla="*/ 2147483647 h 894"/>
              <a:gd name="T10" fmla="*/ 2147483647 w 2258"/>
              <a:gd name="T11" fmla="*/ 2147483647 h 894"/>
              <a:gd name="T12" fmla="*/ 2147483647 w 2258"/>
              <a:gd name="T13" fmla="*/ 2147483647 h 894"/>
              <a:gd name="T14" fmla="*/ 2147483647 w 2258"/>
              <a:gd name="T15" fmla="*/ 2147483647 h 894"/>
              <a:gd name="T16" fmla="*/ 2147483647 w 2258"/>
              <a:gd name="T17" fmla="*/ 2147483647 h 894"/>
              <a:gd name="T18" fmla="*/ 2147483647 w 2258"/>
              <a:gd name="T19" fmla="*/ 2147483647 h 894"/>
              <a:gd name="T20" fmla="*/ 2147483647 w 2258"/>
              <a:gd name="T21" fmla="*/ 2147483647 h 894"/>
              <a:gd name="T22" fmla="*/ 2147483647 w 2258"/>
              <a:gd name="T23" fmla="*/ 2147483647 h 894"/>
              <a:gd name="T24" fmla="*/ 2147483647 w 2258"/>
              <a:gd name="T25" fmla="*/ 2147483647 h 894"/>
              <a:gd name="T26" fmla="*/ 2147483647 w 2258"/>
              <a:gd name="T27" fmla="*/ 2147483647 h 894"/>
              <a:gd name="T28" fmla="*/ 2147483647 w 2258"/>
              <a:gd name="T29" fmla="*/ 2147483647 h 894"/>
              <a:gd name="T30" fmla="*/ 2147483647 w 2258"/>
              <a:gd name="T31" fmla="*/ 2147483647 h 894"/>
              <a:gd name="T32" fmla="*/ 2147483647 w 2258"/>
              <a:gd name="T33" fmla="*/ 2147483647 h 894"/>
              <a:gd name="T34" fmla="*/ 2147483647 w 2258"/>
              <a:gd name="T35" fmla="*/ 2147483647 h 894"/>
              <a:gd name="T36" fmla="*/ 2147483647 w 2258"/>
              <a:gd name="T37" fmla="*/ 2147483647 h 894"/>
              <a:gd name="T38" fmla="*/ 2147483647 w 2258"/>
              <a:gd name="T39" fmla="*/ 2147483647 h 894"/>
              <a:gd name="T40" fmla="*/ 2147483647 w 2258"/>
              <a:gd name="T41" fmla="*/ 2147483647 h 894"/>
              <a:gd name="T42" fmla="*/ 2147483647 w 2258"/>
              <a:gd name="T43" fmla="*/ 2147483647 h 894"/>
              <a:gd name="T44" fmla="*/ 2147483647 w 2258"/>
              <a:gd name="T45" fmla="*/ 2147483647 h 894"/>
              <a:gd name="T46" fmla="*/ 2147483647 w 2258"/>
              <a:gd name="T47" fmla="*/ 2147483647 h 894"/>
              <a:gd name="T48" fmla="*/ 2147483647 w 2258"/>
              <a:gd name="T49" fmla="*/ 2147483647 h 894"/>
              <a:gd name="T50" fmla="*/ 2147483647 w 2258"/>
              <a:gd name="T51" fmla="*/ 2147483647 h 894"/>
              <a:gd name="T52" fmla="*/ 2147483647 w 2258"/>
              <a:gd name="T53" fmla="*/ 2147483647 h 894"/>
              <a:gd name="T54" fmla="*/ 2147483647 w 2258"/>
              <a:gd name="T55" fmla="*/ 2147483647 h 894"/>
              <a:gd name="T56" fmla="*/ 2147483647 w 2258"/>
              <a:gd name="T57" fmla="*/ 0 h 894"/>
              <a:gd name="T58" fmla="*/ 2147483647 w 2258"/>
              <a:gd name="T59" fmla="*/ 2147483647 h 894"/>
              <a:gd name="T60" fmla="*/ 2147483647 w 2258"/>
              <a:gd name="T61" fmla="*/ 2147483647 h 894"/>
              <a:gd name="T62" fmla="*/ 2147483647 w 2258"/>
              <a:gd name="T63" fmla="*/ 2147483647 h 894"/>
              <a:gd name="T64" fmla="*/ 2147483647 w 2258"/>
              <a:gd name="T65" fmla="*/ 2147483647 h 894"/>
              <a:gd name="T66" fmla="*/ 2147483647 w 2258"/>
              <a:gd name="T67" fmla="*/ 2147483647 h 894"/>
              <a:gd name="T68" fmla="*/ 2147483647 w 2258"/>
              <a:gd name="T69" fmla="*/ 2147483647 h 894"/>
              <a:gd name="T70" fmla="*/ 2147483647 w 2258"/>
              <a:gd name="T71" fmla="*/ 2147483647 h 894"/>
              <a:gd name="T72" fmla="*/ 2147483647 w 2258"/>
              <a:gd name="T73" fmla="*/ 2147483647 h 894"/>
              <a:gd name="T74" fmla="*/ 2147483647 w 2258"/>
              <a:gd name="T75" fmla="*/ 2147483647 h 894"/>
              <a:gd name="T76" fmla="*/ 2147483647 w 2258"/>
              <a:gd name="T77" fmla="*/ 2147483647 h 894"/>
              <a:gd name="T78" fmla="*/ 2147483647 w 2258"/>
              <a:gd name="T79" fmla="*/ 2147483647 h 894"/>
              <a:gd name="T80" fmla="*/ 2147483647 w 2258"/>
              <a:gd name="T81" fmla="*/ 2147483647 h 894"/>
              <a:gd name="T82" fmla="*/ 2147483647 w 2258"/>
              <a:gd name="T83" fmla="*/ 2147483647 h 894"/>
              <a:gd name="T84" fmla="*/ 2147483647 w 2258"/>
              <a:gd name="T85" fmla="*/ 2147483647 h 894"/>
              <a:gd name="T86" fmla="*/ 2147483647 w 2258"/>
              <a:gd name="T87" fmla="*/ 2147483647 h 894"/>
              <a:gd name="T88" fmla="*/ 2147483647 w 2258"/>
              <a:gd name="T89" fmla="*/ 2147483647 h 894"/>
              <a:gd name="T90" fmla="*/ 2147483647 w 2258"/>
              <a:gd name="T91" fmla="*/ 2147483647 h 894"/>
              <a:gd name="T92" fmla="*/ 2147483647 w 2258"/>
              <a:gd name="T93" fmla="*/ 2147483647 h 894"/>
              <a:gd name="T94" fmla="*/ 2147483647 w 2258"/>
              <a:gd name="T95" fmla="*/ 2147483647 h 894"/>
              <a:gd name="T96" fmla="*/ 2147483647 w 2258"/>
              <a:gd name="T97" fmla="*/ 2147483647 h 894"/>
              <a:gd name="T98" fmla="*/ 2147483647 w 2258"/>
              <a:gd name="T99" fmla="*/ 2147483647 h 894"/>
              <a:gd name="T100" fmla="*/ 2147483647 w 2258"/>
              <a:gd name="T101" fmla="*/ 2147483647 h 894"/>
              <a:gd name="T102" fmla="*/ 2147483647 w 2258"/>
              <a:gd name="T103" fmla="*/ 2147483647 h 8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8"/>
              <a:gd name="T157" fmla="*/ 0 h 894"/>
              <a:gd name="T158" fmla="*/ 2258 w 2258"/>
              <a:gd name="T159" fmla="*/ 894 h 8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8" h="894">
                <a:moveTo>
                  <a:pt x="0" y="649"/>
                </a:moveTo>
                <a:cubicBezTo>
                  <a:pt x="36" y="685"/>
                  <a:pt x="72" y="689"/>
                  <a:pt x="119" y="704"/>
                </a:cubicBezTo>
                <a:cubicBezTo>
                  <a:pt x="163" y="689"/>
                  <a:pt x="146" y="670"/>
                  <a:pt x="192" y="685"/>
                </a:cubicBezTo>
                <a:cubicBezTo>
                  <a:pt x="198" y="694"/>
                  <a:pt x="205" y="703"/>
                  <a:pt x="210" y="713"/>
                </a:cubicBezTo>
                <a:cubicBezTo>
                  <a:pt x="214" y="722"/>
                  <a:pt x="212" y="733"/>
                  <a:pt x="219" y="740"/>
                </a:cubicBezTo>
                <a:cubicBezTo>
                  <a:pt x="235" y="756"/>
                  <a:pt x="262" y="753"/>
                  <a:pt x="283" y="759"/>
                </a:cubicBezTo>
                <a:cubicBezTo>
                  <a:pt x="286" y="780"/>
                  <a:pt x="278" y="807"/>
                  <a:pt x="292" y="823"/>
                </a:cubicBezTo>
                <a:cubicBezTo>
                  <a:pt x="311" y="844"/>
                  <a:pt x="348" y="832"/>
                  <a:pt x="375" y="841"/>
                </a:cubicBezTo>
                <a:cubicBezTo>
                  <a:pt x="395" y="843"/>
                  <a:pt x="372" y="812"/>
                  <a:pt x="402" y="813"/>
                </a:cubicBezTo>
                <a:cubicBezTo>
                  <a:pt x="423" y="814"/>
                  <a:pt x="477" y="844"/>
                  <a:pt x="503" y="850"/>
                </a:cubicBezTo>
                <a:cubicBezTo>
                  <a:pt x="529" y="856"/>
                  <a:pt x="538" y="846"/>
                  <a:pt x="558" y="850"/>
                </a:cubicBezTo>
                <a:cubicBezTo>
                  <a:pt x="573" y="894"/>
                  <a:pt x="580" y="892"/>
                  <a:pt x="622" y="877"/>
                </a:cubicBezTo>
                <a:cubicBezTo>
                  <a:pt x="610" y="833"/>
                  <a:pt x="602" y="822"/>
                  <a:pt x="567" y="795"/>
                </a:cubicBezTo>
                <a:cubicBezTo>
                  <a:pt x="560" y="790"/>
                  <a:pt x="556" y="781"/>
                  <a:pt x="548" y="777"/>
                </a:cubicBezTo>
                <a:cubicBezTo>
                  <a:pt x="531" y="769"/>
                  <a:pt x="494" y="759"/>
                  <a:pt x="494" y="759"/>
                </a:cubicBezTo>
                <a:cubicBezTo>
                  <a:pt x="471" y="736"/>
                  <a:pt x="452" y="723"/>
                  <a:pt x="420" y="713"/>
                </a:cubicBezTo>
                <a:cubicBezTo>
                  <a:pt x="411" y="700"/>
                  <a:pt x="393" y="676"/>
                  <a:pt x="393" y="658"/>
                </a:cubicBezTo>
                <a:cubicBezTo>
                  <a:pt x="393" y="621"/>
                  <a:pt x="440" y="593"/>
                  <a:pt x="466" y="576"/>
                </a:cubicBezTo>
                <a:cubicBezTo>
                  <a:pt x="493" y="564"/>
                  <a:pt x="537" y="553"/>
                  <a:pt x="567" y="557"/>
                </a:cubicBezTo>
                <a:cubicBezTo>
                  <a:pt x="597" y="561"/>
                  <a:pt x="626" y="597"/>
                  <a:pt x="649" y="603"/>
                </a:cubicBezTo>
                <a:cubicBezTo>
                  <a:pt x="667" y="600"/>
                  <a:pt x="687" y="602"/>
                  <a:pt x="704" y="594"/>
                </a:cubicBezTo>
                <a:cubicBezTo>
                  <a:pt x="722" y="585"/>
                  <a:pt x="758" y="546"/>
                  <a:pt x="777" y="539"/>
                </a:cubicBezTo>
                <a:cubicBezTo>
                  <a:pt x="809" y="528"/>
                  <a:pt x="798" y="533"/>
                  <a:pt x="832" y="530"/>
                </a:cubicBezTo>
                <a:cubicBezTo>
                  <a:pt x="835" y="506"/>
                  <a:pt x="831" y="479"/>
                  <a:pt x="841" y="457"/>
                </a:cubicBezTo>
                <a:cubicBezTo>
                  <a:pt x="845" y="448"/>
                  <a:pt x="870" y="425"/>
                  <a:pt x="878" y="420"/>
                </a:cubicBezTo>
                <a:cubicBezTo>
                  <a:pt x="938" y="386"/>
                  <a:pt x="921" y="397"/>
                  <a:pt x="987" y="384"/>
                </a:cubicBezTo>
                <a:cubicBezTo>
                  <a:pt x="1013" y="347"/>
                  <a:pt x="1036" y="250"/>
                  <a:pt x="1051" y="201"/>
                </a:cubicBezTo>
                <a:cubicBezTo>
                  <a:pt x="1066" y="152"/>
                  <a:pt x="1062" y="124"/>
                  <a:pt x="1079" y="91"/>
                </a:cubicBezTo>
                <a:cubicBezTo>
                  <a:pt x="1100" y="27"/>
                  <a:pt x="1107" y="15"/>
                  <a:pt x="1152" y="0"/>
                </a:cubicBezTo>
                <a:cubicBezTo>
                  <a:pt x="1271" y="36"/>
                  <a:pt x="1353" y="48"/>
                  <a:pt x="1472" y="55"/>
                </a:cubicBezTo>
                <a:cubicBezTo>
                  <a:pt x="1528" y="90"/>
                  <a:pt x="1477" y="174"/>
                  <a:pt x="1472" y="210"/>
                </a:cubicBezTo>
                <a:cubicBezTo>
                  <a:pt x="1467" y="246"/>
                  <a:pt x="1447" y="248"/>
                  <a:pt x="1444" y="274"/>
                </a:cubicBezTo>
                <a:cubicBezTo>
                  <a:pt x="1437" y="326"/>
                  <a:pt x="1452" y="289"/>
                  <a:pt x="1454" y="365"/>
                </a:cubicBezTo>
                <a:cubicBezTo>
                  <a:pt x="1453" y="395"/>
                  <a:pt x="1437" y="433"/>
                  <a:pt x="1435" y="457"/>
                </a:cubicBezTo>
                <a:cubicBezTo>
                  <a:pt x="1433" y="481"/>
                  <a:pt x="1441" y="486"/>
                  <a:pt x="1444" y="512"/>
                </a:cubicBezTo>
                <a:cubicBezTo>
                  <a:pt x="1447" y="538"/>
                  <a:pt x="1458" y="577"/>
                  <a:pt x="1454" y="612"/>
                </a:cubicBezTo>
                <a:cubicBezTo>
                  <a:pt x="1450" y="647"/>
                  <a:pt x="1417" y="702"/>
                  <a:pt x="1417" y="722"/>
                </a:cubicBezTo>
                <a:cubicBezTo>
                  <a:pt x="1417" y="742"/>
                  <a:pt x="1439" y="731"/>
                  <a:pt x="1454" y="731"/>
                </a:cubicBezTo>
                <a:cubicBezTo>
                  <a:pt x="1472" y="728"/>
                  <a:pt x="1491" y="728"/>
                  <a:pt x="1508" y="722"/>
                </a:cubicBezTo>
                <a:cubicBezTo>
                  <a:pt x="1533" y="713"/>
                  <a:pt x="1542" y="670"/>
                  <a:pt x="1572" y="667"/>
                </a:cubicBezTo>
                <a:cubicBezTo>
                  <a:pt x="1610" y="657"/>
                  <a:pt x="1693" y="668"/>
                  <a:pt x="1737" y="667"/>
                </a:cubicBezTo>
                <a:cubicBezTo>
                  <a:pt x="1781" y="666"/>
                  <a:pt x="1811" y="670"/>
                  <a:pt x="1838" y="658"/>
                </a:cubicBezTo>
                <a:cubicBezTo>
                  <a:pt x="1887" y="642"/>
                  <a:pt x="1880" y="630"/>
                  <a:pt x="1902" y="594"/>
                </a:cubicBezTo>
                <a:cubicBezTo>
                  <a:pt x="1911" y="579"/>
                  <a:pt x="1955" y="553"/>
                  <a:pt x="1966" y="539"/>
                </a:cubicBezTo>
                <a:cubicBezTo>
                  <a:pt x="1992" y="506"/>
                  <a:pt x="1976" y="498"/>
                  <a:pt x="2011" y="475"/>
                </a:cubicBezTo>
                <a:cubicBezTo>
                  <a:pt x="2020" y="449"/>
                  <a:pt x="2016" y="446"/>
                  <a:pt x="2039" y="429"/>
                </a:cubicBezTo>
                <a:cubicBezTo>
                  <a:pt x="2057" y="416"/>
                  <a:pt x="2094" y="393"/>
                  <a:pt x="2094" y="393"/>
                </a:cubicBezTo>
                <a:cubicBezTo>
                  <a:pt x="2109" y="347"/>
                  <a:pt x="2094" y="368"/>
                  <a:pt x="2158" y="347"/>
                </a:cubicBezTo>
                <a:cubicBezTo>
                  <a:pt x="2167" y="344"/>
                  <a:pt x="2176" y="341"/>
                  <a:pt x="2185" y="338"/>
                </a:cubicBezTo>
                <a:cubicBezTo>
                  <a:pt x="2194" y="335"/>
                  <a:pt x="2222" y="292"/>
                  <a:pt x="2222" y="292"/>
                </a:cubicBezTo>
                <a:cubicBezTo>
                  <a:pt x="2227" y="287"/>
                  <a:pt x="2246" y="298"/>
                  <a:pt x="2249" y="292"/>
                </a:cubicBezTo>
                <a:cubicBezTo>
                  <a:pt x="2254" y="284"/>
                  <a:pt x="2258" y="265"/>
                  <a:pt x="2258" y="265"/>
                </a:cubicBez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  <a:alpha val="46000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Shape 108"/>
          <p:cNvSpPr/>
          <p:nvPr/>
        </p:nvSpPr>
        <p:spPr>
          <a:xfrm>
            <a:off x="332105" y="686118"/>
            <a:ext cx="723900" cy="69850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99515" y="1384935"/>
            <a:ext cx="4018280" cy="1270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" cstate="print"/>
          <a:srcRect b="10603"/>
          <a:stretch>
            <a:fillRect/>
          </a:stretch>
        </p:blipFill>
        <p:spPr>
          <a:xfrm>
            <a:off x="0" y="779145"/>
            <a:ext cx="9144000" cy="379984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578849" y="778269"/>
            <a:ext cx="3322159" cy="3172760"/>
            <a:chOff x="0" y="0"/>
            <a:chExt cx="2151" cy="2739"/>
          </a:xfrm>
        </p:grpSpPr>
        <p:pic>
          <p:nvPicPr>
            <p:cNvPr id="35852" name="Picture 4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60"/>
              <a:ext cx="513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5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632"/>
              <a:ext cx="38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6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920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7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920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8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440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9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488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10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392"/>
              <a:ext cx="513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11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296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12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056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13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08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14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8" y="816"/>
              <a:ext cx="42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15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864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16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672"/>
              <a:ext cx="42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5" name="Picture 17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4" y="480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6" name="Picture 18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" y="528"/>
              <a:ext cx="38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7" name="Picture 19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" y="336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20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0" y="0"/>
              <a:ext cx="47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9" name="Picture 21" descr="NA0144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2" y="96"/>
              <a:ext cx="42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5432425" y="2301240"/>
            <a:ext cx="2845435" cy="427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74028" tIns="37014" rIns="74028" bIns="37014">
            <a:spAutoFit/>
          </a:bodyPr>
          <a:lstStyle/>
          <a:p>
            <a:r>
              <a:rPr lang="zh-CN" altLang="en-US" sz="2300" b="1" dirty="0">
                <a:solidFill>
                  <a:schemeClr val="tx1"/>
                </a:solidFill>
                <a:latin typeface="+mn-ea"/>
              </a:rPr>
              <a:t>中游</a:t>
            </a:r>
            <a:r>
              <a:rPr lang="zh-CN" altLang="en-US" sz="2300" b="1" dirty="0" smtClean="0">
                <a:solidFill>
                  <a:schemeClr val="tx1"/>
                </a:solidFill>
                <a:latin typeface="+mn-ea"/>
              </a:rPr>
              <a:t>：加强水土保持   </a:t>
            </a:r>
            <a:endParaRPr lang="zh-CN" altLang="en-US" sz="23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6480175" y="3143250"/>
            <a:ext cx="2307590" cy="427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74028" tIns="37014" rIns="74028" bIns="3701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+mn-ea"/>
              </a:rPr>
              <a:t>下游：加固</a:t>
            </a:r>
            <a:r>
              <a:rPr lang="zh-CN" altLang="en-US" sz="2300" b="1" dirty="0" smtClean="0">
                <a:latin typeface="+mn-ea"/>
              </a:rPr>
              <a:t>堤坝</a:t>
            </a:r>
            <a:endParaRPr lang="zh-CN" altLang="en-US" sz="2300" b="1" dirty="0">
              <a:latin typeface="+mn-ea"/>
            </a:endParaRPr>
          </a:p>
        </p:txBody>
      </p:sp>
      <p:sp>
        <p:nvSpPr>
          <p:cNvPr id="38" name="文本框 1"/>
          <p:cNvSpPr txBox="1">
            <a:spLocks noChangeArrowheads="1"/>
          </p:cNvSpPr>
          <p:nvPr/>
        </p:nvSpPr>
        <p:spPr bwMode="auto">
          <a:xfrm>
            <a:off x="1493668" y="4523988"/>
            <a:ext cx="6816090" cy="667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49" tIns="34276" rIns="68549" bIns="34276">
            <a:spAutoFit/>
          </a:bodyPr>
          <a:lstStyle/>
          <a:p>
            <a:pPr algn="ctr"/>
            <a:r>
              <a:rPr lang="zh-CN" altLang="en-US" sz="3200" b="1" dirty="0"/>
              <a:t>治黄的关键在于</a:t>
            </a:r>
            <a:r>
              <a:rPr lang="zh-CN" altLang="en-US" sz="3900" b="1" dirty="0" smtClean="0">
                <a:solidFill>
                  <a:srgbClr val="FF0000"/>
                </a:solidFill>
              </a:rPr>
              <a:t>治沙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（加强水土保持）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754355" y="4179147"/>
            <a:ext cx="829155" cy="964353"/>
          </a:xfrm>
          <a:prstGeom prst="star5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5500694" y="1428742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Oval 3"/>
          <p:cNvSpPr>
            <a:spLocks noChangeArrowheads="1"/>
          </p:cNvSpPr>
          <p:nvPr/>
        </p:nvSpPr>
        <p:spPr bwMode="auto">
          <a:xfrm>
            <a:off x="6143636" y="3143254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2663927" y="133334"/>
            <a:ext cx="381635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9991" tIns="39995" rIns="79991" bIns="39995">
            <a:spAutoFit/>
          </a:bodyPr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+mn-ea"/>
              </a:rPr>
              <a:t>治理措施：综合治理</a:t>
            </a:r>
            <a:endParaRPr lang="zh-CN" altLang="en-US" sz="32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208405" y="2115820"/>
            <a:ext cx="2291715" cy="427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74028" tIns="37014" rIns="74028" bIns="37014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+mn-ea"/>
              </a:rPr>
              <a:t>上游：修建水库</a:t>
            </a:r>
            <a:endParaRPr lang="zh-CN" altLang="en-US" sz="2300" b="1" dirty="0">
              <a:latin typeface="+mn-ea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5432425" y="1723390"/>
            <a:ext cx="2291715" cy="4273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74028" tIns="37014" rIns="74028" bIns="37014">
            <a:spAutoFit/>
          </a:bodyPr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+mn-ea"/>
              </a:rPr>
              <a:t>中游：修建水库</a:t>
            </a:r>
            <a:endParaRPr lang="zh-CN" altLang="en-US" sz="2300" b="1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31670" y="1981200"/>
            <a:ext cx="4043045" cy="1414145"/>
            <a:chOff x="3042" y="3120"/>
            <a:chExt cx="6367" cy="2227"/>
          </a:xfrm>
        </p:grpSpPr>
        <p:sp>
          <p:nvSpPr>
            <p:cNvPr id="43033" name="AutoShape 25"/>
            <p:cNvSpPr>
              <a:spLocks noChangeArrowheads="1"/>
            </p:cNvSpPr>
            <p:nvPr/>
          </p:nvSpPr>
          <p:spPr bwMode="auto">
            <a:xfrm rot="21085339">
              <a:off x="3042" y="4397"/>
              <a:ext cx="437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34" name="AutoShape 26"/>
            <p:cNvSpPr>
              <a:spLocks noChangeArrowheads="1"/>
            </p:cNvSpPr>
            <p:nvPr/>
          </p:nvSpPr>
          <p:spPr bwMode="auto">
            <a:xfrm rot="21085339">
              <a:off x="3618" y="4362"/>
              <a:ext cx="437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35" name="AutoShape 27"/>
            <p:cNvSpPr>
              <a:spLocks noChangeArrowheads="1"/>
            </p:cNvSpPr>
            <p:nvPr/>
          </p:nvSpPr>
          <p:spPr bwMode="auto">
            <a:xfrm rot="21085339">
              <a:off x="4678" y="4425"/>
              <a:ext cx="437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 rot="21085339">
              <a:off x="5314" y="4063"/>
              <a:ext cx="328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37" name="AutoShape 29"/>
            <p:cNvSpPr>
              <a:spLocks noChangeArrowheads="1"/>
            </p:cNvSpPr>
            <p:nvPr/>
          </p:nvSpPr>
          <p:spPr bwMode="auto">
            <a:xfrm rot="21085339">
              <a:off x="6333" y="3120"/>
              <a:ext cx="328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38" name="AutoShape 30"/>
            <p:cNvSpPr>
              <a:spLocks noChangeArrowheads="1"/>
            </p:cNvSpPr>
            <p:nvPr/>
          </p:nvSpPr>
          <p:spPr bwMode="auto">
            <a:xfrm rot="21085339">
              <a:off x="4146" y="4461"/>
              <a:ext cx="109" cy="136"/>
            </a:xfrm>
            <a:prstGeom prst="flowChartProcess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39" name="AutoShape 31"/>
            <p:cNvSpPr>
              <a:spLocks noChangeArrowheads="1"/>
            </p:cNvSpPr>
            <p:nvPr/>
          </p:nvSpPr>
          <p:spPr bwMode="auto">
            <a:xfrm rot="21085339">
              <a:off x="4372" y="4495"/>
              <a:ext cx="109" cy="136"/>
            </a:xfrm>
            <a:prstGeom prst="flowChartProcess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40" name="AutoShape 32"/>
            <p:cNvSpPr>
              <a:spLocks noChangeArrowheads="1"/>
            </p:cNvSpPr>
            <p:nvPr/>
          </p:nvSpPr>
          <p:spPr bwMode="auto">
            <a:xfrm rot="18953799">
              <a:off x="5569" y="3628"/>
              <a:ext cx="109" cy="136"/>
            </a:xfrm>
            <a:prstGeom prst="flowChartProcess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41" name="AutoShape 33"/>
            <p:cNvSpPr>
              <a:spLocks noChangeArrowheads="1"/>
            </p:cNvSpPr>
            <p:nvPr/>
          </p:nvSpPr>
          <p:spPr bwMode="auto">
            <a:xfrm rot="18873147">
              <a:off x="5981" y="3429"/>
              <a:ext cx="109" cy="136"/>
            </a:xfrm>
            <a:prstGeom prst="flowChartProcess">
              <a:avLst/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 rot="21085339">
              <a:off x="8500" y="5077"/>
              <a:ext cx="437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 rot="21085339">
              <a:off x="8973" y="5028"/>
              <a:ext cx="437" cy="271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 cmpd="sng">
              <a:solidFill>
                <a:srgbClr val="FF3300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9" grpId="0" bldLvl="0" animBg="1" autoUpdateAnimBg="0"/>
      <p:bldP spid="43052" grpId="0" bldLvl="0" animBg="1" autoUpdateAnimBg="0"/>
      <p:bldP spid="38" grpId="0"/>
      <p:bldP spid="40" grpId="0" bldLvl="0" animBg="1"/>
      <p:bldP spid="5" grpId="0" bldLvl="0" animBg="1" autoUpdateAnimBg="0"/>
      <p:bldP spid="6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图片 28675" descr="20100504043000329"/>
          <p:cNvPicPr>
            <a:picLocks noChangeAspect="1"/>
          </p:cNvPicPr>
          <p:nvPr/>
        </p:nvPicPr>
        <p:blipFill>
          <a:blip r:embed="rId1"/>
          <a:srcRect b="2805"/>
          <a:stretch>
            <a:fillRect/>
          </a:stretch>
        </p:blipFill>
        <p:spPr>
          <a:xfrm>
            <a:off x="0" y="635"/>
            <a:ext cx="4531360" cy="4026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矩形 28676"/>
          <p:cNvSpPr/>
          <p:nvPr/>
        </p:nvSpPr>
        <p:spPr>
          <a:xfrm>
            <a:off x="-635" y="4012421"/>
            <a:ext cx="9144635" cy="11310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zh-CN" sz="1500" b="1" dirty="0">
                <a:latin typeface="Arial" panose="020B0604020202020204" pitchFamily="34" charset="0"/>
              </a:rPr>
              <a:t>  </a:t>
            </a:r>
            <a:r>
              <a:rPr lang="en-US" altLang="zh-CN" sz="1500" b="1" dirty="0" smtClean="0">
                <a:latin typeface="Arial" panose="020B0604020202020204" pitchFamily="34" charset="0"/>
              </a:rPr>
              <a:t>                                                 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小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浪底水利枢纽以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防洪、减淤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为主，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通过人工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蓄水放水，可以将泥沙冲入海洋，降低下游河床高度。</a:t>
            </a:r>
            <a:b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Picture 8" descr="58F581331751F369A51F08D65B43BC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370" y="0"/>
            <a:ext cx="4532630" cy="4017010"/>
          </a:xfrm>
          <a:prstGeom prst="rect">
            <a:avLst/>
          </a:prstGeom>
          <a:noFill/>
          <a:ln w="15875" cmpd="sng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286380" y="57148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/>
              <a:t>小浪底调水冲沙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285720" y="571486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/>
              <a:t>小浪</a:t>
            </a:r>
            <a:r>
              <a:rPr lang="zh-CN" altLang="en-US" sz="2000" b="1" dirty="0" smtClean="0"/>
              <a:t>底</a:t>
            </a:r>
            <a:r>
              <a:rPr lang="zh-CN" altLang="en-US" sz="2000" b="1" dirty="0" smtClean="0"/>
              <a:t>水利枢纽工程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0"/>
            <a:ext cx="1785918" cy="785800"/>
          </a:xfrm>
          <a:prstGeom prst="cloudCallout">
            <a:avLst>
              <a:gd name="adj1" fmla="val 62860"/>
              <a:gd name="adj2" fmla="val 222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lIns="79991" tIns="39995" rIns="79991" bIns="39995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99"/>
                </a:solidFill>
                <a:latin typeface="+mn-ea"/>
              </a:rPr>
              <a:t>拓展</a:t>
            </a:r>
            <a:endParaRPr lang="zh-CN" altLang="en-US" sz="3200" b="1" dirty="0">
              <a:solidFill>
                <a:srgbClr val="000099"/>
              </a:solidFill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13995" y="785495"/>
            <a:ext cx="4572000" cy="2072005"/>
            <a:chOff x="0" y="0"/>
            <a:chExt cx="2404" cy="1422"/>
          </a:xfrm>
        </p:grpSpPr>
        <p:pic>
          <p:nvPicPr>
            <p:cNvPr id="17" name="图片 69640"/>
            <p:cNvPicPr>
              <a:picLocks noChangeAspect="1" noChangeArrowheads="1"/>
            </p:cNvPicPr>
            <p:nvPr/>
          </p:nvPicPr>
          <p:blipFill>
            <a:blip r:embed="rId1"/>
            <a:srcRect l="764"/>
            <a:stretch>
              <a:fillRect/>
            </a:stretch>
          </p:blipFill>
          <p:spPr bwMode="auto">
            <a:xfrm>
              <a:off x="0" y="0"/>
              <a:ext cx="2404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本框 69639"/>
            <p:cNvSpPr txBox="1">
              <a:spLocks noChangeArrowheads="1"/>
            </p:cNvSpPr>
            <p:nvPr/>
          </p:nvSpPr>
          <p:spPr bwMode="auto">
            <a:xfrm>
              <a:off x="0" y="739"/>
              <a:ext cx="676" cy="35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D06C">
                      <a:alpha val="48999"/>
                    </a:srgb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荒漠化</a:t>
              </a:r>
              <a:endParaRPr lang="zh-CN" altLang="en-US" sz="28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pic>
        <p:nvPicPr>
          <p:cNvPr id="18" name="图片 17" descr="hhy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5" y="3007360"/>
            <a:ext cx="4572000" cy="19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69634"/>
          <p:cNvSpPr txBox="1"/>
          <p:nvPr/>
        </p:nvSpPr>
        <p:spPr>
          <a:xfrm>
            <a:off x="214282" y="4127829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断流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</p:txBody>
      </p:sp>
      <p:pic>
        <p:nvPicPr>
          <p:cNvPr id="20" name="Picture 2" descr="nntp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80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69634"/>
          <p:cNvSpPr txBox="1"/>
          <p:nvPr/>
        </p:nvSpPr>
        <p:spPr>
          <a:xfrm>
            <a:off x="5357818" y="3143254"/>
            <a:ext cx="135732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水污染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22" name="文本框 69634"/>
          <p:cNvSpPr txBox="1"/>
          <p:nvPr/>
        </p:nvSpPr>
        <p:spPr>
          <a:xfrm>
            <a:off x="5072066" y="4286262"/>
            <a:ext cx="13573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……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08"/>
          <p:cNvSpPr/>
          <p:nvPr/>
        </p:nvSpPr>
        <p:spPr>
          <a:xfrm>
            <a:off x="142844" y="214296"/>
            <a:ext cx="725488" cy="69850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8680" y="930910"/>
            <a:ext cx="4018280" cy="1270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文本框 19483"/>
          <p:cNvSpPr txBox="1"/>
          <p:nvPr/>
        </p:nvSpPr>
        <p:spPr>
          <a:xfrm>
            <a:off x="1143000" y="285750"/>
            <a:ext cx="2929890" cy="7067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ea"/>
              </a:rPr>
              <a:t>知识小结</a:t>
            </a:r>
            <a:endParaRPr lang="zh-CN" altLang="en-US" sz="4000" dirty="0" smtClean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80365" y="1435100"/>
          <a:ext cx="8383905" cy="246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7050"/>
                <a:gridCol w="2098675"/>
                <a:gridCol w="448818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/>
                        <a:t>主要忧患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发生河段</a:t>
                      </a:r>
                      <a:endParaRPr lang="zh-CN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治理措施</a:t>
                      </a:r>
                      <a:endParaRPr lang="zh-CN" altLang="en-US" sz="280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凌汛</a:t>
                      </a: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上游、下游</a:t>
                      </a: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破冰</a:t>
                      </a:r>
                      <a:endParaRPr lang="zh-CN" altLang="en-US" sz="2400" b="1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水土流失</a:t>
                      </a: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中游</a:t>
                      </a: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 smtClean="0"/>
                        <a:t>水土保持</a:t>
                      </a:r>
                      <a:endParaRPr lang="zh-CN" altLang="en-US" sz="2400" b="1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地上河</a:t>
                      </a:r>
                      <a:endParaRPr lang="en-US" altLang="zh-CN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下游</a:t>
                      </a: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 smtClean="0"/>
                        <a:t>加固</a:t>
                      </a:r>
                      <a:r>
                        <a:rPr lang="zh-CN" altLang="en-US" sz="2400" b="1" dirty="0" smtClean="0"/>
                        <a:t>堤坝</a:t>
                      </a:r>
                      <a:r>
                        <a:rPr lang="zh-CN" altLang="en-US" sz="2400" b="1" dirty="0" smtClean="0"/>
                        <a:t>、修建水库、水土保持</a:t>
                      </a:r>
                      <a:endParaRPr lang="zh-CN" altLang="en-US" sz="2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2864587" y="943594"/>
            <a:ext cx="341503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9991" tIns="39995" rIns="79991" bIns="399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黄河的忧患与治理</a:t>
            </a:r>
            <a:endParaRPr lang="zh-CN" altLang="en-US" sz="3200" b="1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" name="AutoShape 40"/>
          <p:cNvSpPr>
            <a:spLocks noChangeArrowheads="1"/>
          </p:cNvSpPr>
          <p:nvPr/>
        </p:nvSpPr>
        <p:spPr bwMode="auto">
          <a:xfrm>
            <a:off x="26670" y="2947123"/>
            <a:ext cx="842010" cy="967563"/>
          </a:xfrm>
          <a:prstGeom prst="star5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15616" y="3929072"/>
            <a:ext cx="7460305" cy="1071245"/>
          </a:xfrm>
          <a:prstGeom prst="roundRect">
            <a:avLst>
              <a:gd name="adj" fmla="val 22537"/>
            </a:avLst>
          </a:prstGeom>
          <a:noFill/>
          <a:ln w="9525">
            <a:solidFill>
              <a:schemeClr val="accent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p>
            <a:pPr algn="l"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4244" y="4000510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地上河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形成的根本原因是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?</a:t>
            </a:r>
            <a:endParaRPr lang="zh-CN" altLang="en-US" sz="2400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4573268" y="4000510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中游的水土流失</a:t>
            </a:r>
            <a:endParaRPr lang="zh-CN" altLang="en-US" sz="2400" dirty="0" smtClean="0"/>
          </a:p>
        </p:txBody>
      </p:sp>
      <p:sp>
        <p:nvSpPr>
          <p:cNvPr id="14" name="文本框 6"/>
          <p:cNvSpPr txBox="1"/>
          <p:nvPr/>
        </p:nvSpPr>
        <p:spPr>
          <a:xfrm>
            <a:off x="1144244" y="4429138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治理黄河的关键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是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?</a:t>
            </a:r>
            <a:endParaRPr lang="zh-CN" altLang="en-US" sz="2400" dirty="0" smtClean="0"/>
          </a:p>
        </p:txBody>
      </p:sp>
      <p:sp>
        <p:nvSpPr>
          <p:cNvPr id="15" name="文本框 5"/>
          <p:cNvSpPr txBox="1"/>
          <p:nvPr/>
        </p:nvSpPr>
        <p:spPr>
          <a:xfrm>
            <a:off x="3644574" y="4429138"/>
            <a:ext cx="32308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治沙（加强水土保持）</a:t>
            </a:r>
            <a:endParaRPr lang="zh-CN" alt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8" grpId="0" bldLvl="0" animBg="1"/>
      <p:bldP spid="9" grpId="0"/>
      <p:bldP spid="10" grpId="0" bldLvl="0" animBg="1"/>
      <p:bldP spid="14" grpId="0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矩形 69641"/>
          <p:cNvSpPr/>
          <p:nvPr/>
        </p:nvSpPr>
        <p:spPr>
          <a:xfrm>
            <a:off x="2599055" y="186690"/>
            <a:ext cx="39452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600" b="1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+mn-ea"/>
            </a:endParaRPr>
          </a:p>
          <a:p>
            <a:pPr>
              <a:spcBef>
                <a:spcPct val="50000"/>
              </a:spcBef>
            </a:pP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6" name="Picture 11" descr="62112938148040694084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35805" y="906780"/>
            <a:ext cx="4465955" cy="216471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81" name="Picture 1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" y="3143250"/>
            <a:ext cx="4519930" cy="20002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/>
          <a:srcRect b="10603"/>
          <a:stretch>
            <a:fillRect/>
          </a:stretch>
        </p:blipFill>
        <p:spPr>
          <a:xfrm>
            <a:off x="0" y="851535"/>
            <a:ext cx="4583430" cy="22910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8678" name="Freeform 6"/>
          <p:cNvSpPr/>
          <p:nvPr/>
        </p:nvSpPr>
        <p:spPr bwMode="auto">
          <a:xfrm>
            <a:off x="281940" y="1237615"/>
            <a:ext cx="2549525" cy="1447800"/>
          </a:xfrm>
          <a:custGeom>
            <a:avLst/>
            <a:gdLst>
              <a:gd name="T0" fmla="*/ 0 w 10000"/>
              <a:gd name="T1" fmla="*/ 2147483647 h 10112"/>
              <a:gd name="T2" fmla="*/ 2147483647 w 10000"/>
              <a:gd name="T3" fmla="*/ 2147483647 h 10112"/>
              <a:gd name="T4" fmla="*/ 2147483647 w 10000"/>
              <a:gd name="T5" fmla="*/ 2147483647 h 10112"/>
              <a:gd name="T6" fmla="*/ 2147483647 w 10000"/>
              <a:gd name="T7" fmla="*/ 2147483647 h 10112"/>
              <a:gd name="T8" fmla="*/ 2147483647 w 10000"/>
              <a:gd name="T9" fmla="*/ 2147483647 h 10112"/>
              <a:gd name="T10" fmla="*/ 2147483647 w 10000"/>
              <a:gd name="T11" fmla="*/ 2147483647 h 10112"/>
              <a:gd name="T12" fmla="*/ 2147483647 w 10000"/>
              <a:gd name="T13" fmla="*/ 2147483647 h 10112"/>
              <a:gd name="T14" fmla="*/ 2147483647 w 10000"/>
              <a:gd name="T15" fmla="*/ 2147483647 h 10112"/>
              <a:gd name="T16" fmla="*/ 2147483647 w 10000"/>
              <a:gd name="T17" fmla="*/ 2147483647 h 10112"/>
              <a:gd name="T18" fmla="*/ 2147483647 w 10000"/>
              <a:gd name="T19" fmla="*/ 2147483647 h 10112"/>
              <a:gd name="T20" fmla="*/ 2147483647 w 10000"/>
              <a:gd name="T21" fmla="*/ 2147483647 h 10112"/>
              <a:gd name="T22" fmla="*/ 2147483647 w 10000"/>
              <a:gd name="T23" fmla="*/ 2147483647 h 10112"/>
              <a:gd name="T24" fmla="*/ 2147483647 w 10000"/>
              <a:gd name="T25" fmla="*/ 2147483647 h 10112"/>
              <a:gd name="T26" fmla="*/ 2147483647 w 10000"/>
              <a:gd name="T27" fmla="*/ 2147483647 h 10112"/>
              <a:gd name="T28" fmla="*/ 2147483647 w 10000"/>
              <a:gd name="T29" fmla="*/ 2147483647 h 10112"/>
              <a:gd name="T30" fmla="*/ 2147483647 w 10000"/>
              <a:gd name="T31" fmla="*/ 2147483647 h 10112"/>
              <a:gd name="T32" fmla="*/ 2147483647 w 10000"/>
              <a:gd name="T33" fmla="*/ 2147483647 h 10112"/>
              <a:gd name="T34" fmla="*/ 2147483647 w 10000"/>
              <a:gd name="T35" fmla="*/ 2147483647 h 10112"/>
              <a:gd name="T36" fmla="*/ 2147483647 w 10000"/>
              <a:gd name="T37" fmla="*/ 2147483647 h 10112"/>
              <a:gd name="T38" fmla="*/ 2147483647 w 10000"/>
              <a:gd name="T39" fmla="*/ 2147483647 h 10112"/>
              <a:gd name="T40" fmla="*/ 2147483647 w 10000"/>
              <a:gd name="T41" fmla="*/ 2147483647 h 10112"/>
              <a:gd name="T42" fmla="*/ 2147483647 w 10000"/>
              <a:gd name="T43" fmla="*/ 2147483647 h 10112"/>
              <a:gd name="T44" fmla="*/ 2147483647 w 10000"/>
              <a:gd name="T45" fmla="*/ 2147483647 h 10112"/>
              <a:gd name="T46" fmla="*/ 2147483647 w 10000"/>
              <a:gd name="T47" fmla="*/ 2147483647 h 10112"/>
              <a:gd name="T48" fmla="*/ 2147483647 w 10000"/>
              <a:gd name="T49" fmla="*/ 2147483647 h 10112"/>
              <a:gd name="T50" fmla="*/ 2147483647 w 10000"/>
              <a:gd name="T51" fmla="*/ 2147483647 h 10112"/>
              <a:gd name="T52" fmla="*/ 2147483647 w 10000"/>
              <a:gd name="T53" fmla="*/ 2147483647 h 10112"/>
              <a:gd name="T54" fmla="*/ 2147483647 w 10000"/>
              <a:gd name="T55" fmla="*/ 2147483647 h 10112"/>
              <a:gd name="T56" fmla="*/ 2147483647 w 10000"/>
              <a:gd name="T57" fmla="*/ 2147483647 h 10112"/>
              <a:gd name="T58" fmla="*/ 2147483647 w 10000"/>
              <a:gd name="T59" fmla="*/ 2147483647 h 10112"/>
              <a:gd name="T60" fmla="*/ 2147483647 w 10000"/>
              <a:gd name="T61" fmla="*/ 2147483647 h 10112"/>
              <a:gd name="T62" fmla="*/ 2147483647 w 10000"/>
              <a:gd name="T63" fmla="*/ 2147483647 h 10112"/>
              <a:gd name="T64" fmla="*/ 2147483647 w 10000"/>
              <a:gd name="T65" fmla="*/ 2147483647 h 10112"/>
              <a:gd name="T66" fmla="*/ 2147483647 w 10000"/>
              <a:gd name="T67" fmla="*/ 2147483647 h 10112"/>
              <a:gd name="T68" fmla="*/ 2147483647 w 10000"/>
              <a:gd name="T69" fmla="*/ 2147483647 h 10112"/>
              <a:gd name="T70" fmla="*/ 2147483647 w 10000"/>
              <a:gd name="T71" fmla="*/ 2147483647 h 10112"/>
              <a:gd name="T72" fmla="*/ 2147483647 w 10000"/>
              <a:gd name="T73" fmla="*/ 2147483647 h 10112"/>
              <a:gd name="T74" fmla="*/ 2147483647 w 10000"/>
              <a:gd name="T75" fmla="*/ 2147483647 h 10112"/>
              <a:gd name="T76" fmla="*/ 2147483647 w 10000"/>
              <a:gd name="T77" fmla="*/ 2147483647 h 10112"/>
              <a:gd name="T78" fmla="*/ 2147483647 w 10000"/>
              <a:gd name="T79" fmla="*/ 2147483647 h 10112"/>
              <a:gd name="T80" fmla="*/ 2147483647 w 10000"/>
              <a:gd name="T81" fmla="*/ 2147483647 h 10112"/>
              <a:gd name="T82" fmla="*/ 2147483647 w 10000"/>
              <a:gd name="T83" fmla="*/ 0 h 10112"/>
              <a:gd name="T84" fmla="*/ 2147483647 w 10000"/>
              <a:gd name="T85" fmla="*/ 2147483647 h 10112"/>
              <a:gd name="T86" fmla="*/ 2147483647 w 10000"/>
              <a:gd name="T87" fmla="*/ 2147483647 h 10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00"/>
              <a:gd name="T133" fmla="*/ 0 h 10112"/>
              <a:gd name="T134" fmla="*/ 10000 w 10000"/>
              <a:gd name="T135" fmla="*/ 10112 h 10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00" h="10112">
                <a:moveTo>
                  <a:pt x="0" y="7220"/>
                </a:moveTo>
                <a:cubicBezTo>
                  <a:pt x="81" y="7239"/>
                  <a:pt x="349" y="7272"/>
                  <a:pt x="460" y="7373"/>
                </a:cubicBezTo>
                <a:cubicBezTo>
                  <a:pt x="553" y="7461"/>
                  <a:pt x="734" y="7798"/>
                  <a:pt x="734" y="7798"/>
                </a:cubicBezTo>
                <a:cubicBezTo>
                  <a:pt x="978" y="7728"/>
                  <a:pt x="1096" y="7506"/>
                  <a:pt x="1331" y="7601"/>
                </a:cubicBezTo>
                <a:cubicBezTo>
                  <a:pt x="1594" y="8254"/>
                  <a:pt x="1502" y="8260"/>
                  <a:pt x="1926" y="8438"/>
                </a:cubicBezTo>
                <a:cubicBezTo>
                  <a:pt x="1980" y="8704"/>
                  <a:pt x="1953" y="9008"/>
                  <a:pt x="2019" y="9274"/>
                </a:cubicBezTo>
                <a:cubicBezTo>
                  <a:pt x="2059" y="9446"/>
                  <a:pt x="2510" y="9598"/>
                  <a:pt x="2615" y="9655"/>
                </a:cubicBezTo>
                <a:cubicBezTo>
                  <a:pt x="2708" y="9630"/>
                  <a:pt x="2803" y="9630"/>
                  <a:pt x="2889" y="9580"/>
                </a:cubicBezTo>
                <a:cubicBezTo>
                  <a:pt x="2943" y="9548"/>
                  <a:pt x="2974" y="9433"/>
                  <a:pt x="3027" y="9427"/>
                </a:cubicBezTo>
                <a:cubicBezTo>
                  <a:pt x="3135" y="9408"/>
                  <a:pt x="3243" y="9477"/>
                  <a:pt x="3349" y="9503"/>
                </a:cubicBezTo>
                <a:cubicBezTo>
                  <a:pt x="3442" y="9554"/>
                  <a:pt x="3572" y="9522"/>
                  <a:pt x="3623" y="9655"/>
                </a:cubicBezTo>
                <a:cubicBezTo>
                  <a:pt x="3656" y="9731"/>
                  <a:pt x="3674" y="9827"/>
                  <a:pt x="3716" y="9884"/>
                </a:cubicBezTo>
                <a:cubicBezTo>
                  <a:pt x="3754" y="9934"/>
                  <a:pt x="3811" y="9921"/>
                  <a:pt x="3854" y="9959"/>
                </a:cubicBezTo>
                <a:cubicBezTo>
                  <a:pt x="3904" y="9997"/>
                  <a:pt x="3943" y="10061"/>
                  <a:pt x="3993" y="10112"/>
                </a:cubicBezTo>
                <a:cubicBezTo>
                  <a:pt x="4082" y="10087"/>
                  <a:pt x="4206" y="10156"/>
                  <a:pt x="4268" y="10036"/>
                </a:cubicBezTo>
                <a:cubicBezTo>
                  <a:pt x="4434" y="9706"/>
                  <a:pt x="4035" y="9477"/>
                  <a:pt x="3943" y="9427"/>
                </a:cubicBezTo>
                <a:cubicBezTo>
                  <a:pt x="3770" y="9136"/>
                  <a:pt x="3592" y="9040"/>
                  <a:pt x="3395" y="8818"/>
                </a:cubicBezTo>
                <a:cubicBezTo>
                  <a:pt x="3362" y="8742"/>
                  <a:pt x="3325" y="8673"/>
                  <a:pt x="3303" y="8590"/>
                </a:cubicBezTo>
                <a:cubicBezTo>
                  <a:pt x="3281" y="8520"/>
                  <a:pt x="3295" y="8406"/>
                  <a:pt x="3256" y="8361"/>
                </a:cubicBezTo>
                <a:cubicBezTo>
                  <a:pt x="3176" y="8267"/>
                  <a:pt x="2981" y="8210"/>
                  <a:pt x="2981" y="8210"/>
                </a:cubicBezTo>
                <a:cubicBezTo>
                  <a:pt x="2776" y="7867"/>
                  <a:pt x="2865" y="8083"/>
                  <a:pt x="2751" y="7525"/>
                </a:cubicBezTo>
                <a:cubicBezTo>
                  <a:pt x="2736" y="7448"/>
                  <a:pt x="2689" y="7399"/>
                  <a:pt x="2708" y="7297"/>
                </a:cubicBezTo>
                <a:cubicBezTo>
                  <a:pt x="2727" y="7195"/>
                  <a:pt x="2812" y="7022"/>
                  <a:pt x="2867" y="6912"/>
                </a:cubicBezTo>
                <a:cubicBezTo>
                  <a:pt x="2922" y="6802"/>
                  <a:pt x="2986" y="6726"/>
                  <a:pt x="3038" y="6639"/>
                </a:cubicBezTo>
                <a:cubicBezTo>
                  <a:pt x="3090" y="6552"/>
                  <a:pt x="3124" y="6412"/>
                  <a:pt x="3178" y="6387"/>
                </a:cubicBezTo>
                <a:cubicBezTo>
                  <a:pt x="3237" y="6362"/>
                  <a:pt x="3455" y="6415"/>
                  <a:pt x="3534" y="6459"/>
                </a:cubicBezTo>
                <a:cubicBezTo>
                  <a:pt x="3592" y="6434"/>
                  <a:pt x="3656" y="6371"/>
                  <a:pt x="3716" y="6384"/>
                </a:cubicBezTo>
                <a:cubicBezTo>
                  <a:pt x="4067" y="6441"/>
                  <a:pt x="3811" y="6860"/>
                  <a:pt x="4131" y="6688"/>
                </a:cubicBezTo>
                <a:cubicBezTo>
                  <a:pt x="4225" y="6638"/>
                  <a:pt x="4309" y="6813"/>
                  <a:pt x="4405" y="6840"/>
                </a:cubicBezTo>
                <a:cubicBezTo>
                  <a:pt x="4501" y="6867"/>
                  <a:pt x="4597" y="6935"/>
                  <a:pt x="4707" y="6851"/>
                </a:cubicBezTo>
                <a:cubicBezTo>
                  <a:pt x="4755" y="6820"/>
                  <a:pt x="4786" y="6599"/>
                  <a:pt x="4818" y="6535"/>
                </a:cubicBezTo>
                <a:cubicBezTo>
                  <a:pt x="4851" y="6466"/>
                  <a:pt x="4870" y="6435"/>
                  <a:pt x="4925" y="6416"/>
                </a:cubicBezTo>
                <a:cubicBezTo>
                  <a:pt x="5056" y="6358"/>
                  <a:pt x="5157" y="6516"/>
                  <a:pt x="5296" y="6491"/>
                </a:cubicBezTo>
                <a:cubicBezTo>
                  <a:pt x="5403" y="6225"/>
                  <a:pt x="5554" y="5952"/>
                  <a:pt x="5734" y="5850"/>
                </a:cubicBezTo>
                <a:cubicBezTo>
                  <a:pt x="5623" y="5565"/>
                  <a:pt x="5525" y="5559"/>
                  <a:pt x="5459" y="5242"/>
                </a:cubicBezTo>
                <a:cubicBezTo>
                  <a:pt x="5480" y="4912"/>
                  <a:pt x="5573" y="4997"/>
                  <a:pt x="5703" y="4894"/>
                </a:cubicBezTo>
                <a:cubicBezTo>
                  <a:pt x="5833" y="4791"/>
                  <a:pt x="6096" y="4754"/>
                  <a:pt x="6241" y="4621"/>
                </a:cubicBezTo>
                <a:cubicBezTo>
                  <a:pt x="6386" y="4488"/>
                  <a:pt x="6408" y="4587"/>
                  <a:pt x="6573" y="4093"/>
                </a:cubicBezTo>
                <a:cubicBezTo>
                  <a:pt x="6756" y="3547"/>
                  <a:pt x="6824" y="3922"/>
                  <a:pt x="6940" y="3352"/>
                </a:cubicBezTo>
                <a:cubicBezTo>
                  <a:pt x="6979" y="3155"/>
                  <a:pt x="7021" y="3001"/>
                  <a:pt x="7038" y="2663"/>
                </a:cubicBezTo>
                <a:cubicBezTo>
                  <a:pt x="7055" y="2325"/>
                  <a:pt x="6908" y="1766"/>
                  <a:pt x="7042" y="1322"/>
                </a:cubicBezTo>
                <a:cubicBezTo>
                  <a:pt x="7176" y="878"/>
                  <a:pt x="7383" y="0"/>
                  <a:pt x="7840" y="0"/>
                </a:cubicBezTo>
                <a:cubicBezTo>
                  <a:pt x="8478" y="352"/>
                  <a:pt x="8537" y="579"/>
                  <a:pt x="9360" y="480"/>
                </a:cubicBezTo>
                <a:cubicBezTo>
                  <a:pt x="9617" y="943"/>
                  <a:pt x="9641" y="883"/>
                  <a:pt x="10000" y="954"/>
                </a:cubicBez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8680" name="Freeform 6"/>
          <p:cNvSpPr/>
          <p:nvPr/>
        </p:nvSpPr>
        <p:spPr bwMode="auto">
          <a:xfrm rot="438829">
            <a:off x="2591435" y="1379220"/>
            <a:ext cx="615950" cy="1062990"/>
          </a:xfrm>
          <a:custGeom>
            <a:avLst/>
            <a:gdLst>
              <a:gd name="T0" fmla="*/ 2147483647 w 21027"/>
              <a:gd name="T1" fmla="*/ 0 h 10015"/>
              <a:gd name="T2" fmla="*/ 2147483647 w 21027"/>
              <a:gd name="T3" fmla="*/ 2147483647 h 10015"/>
              <a:gd name="T4" fmla="*/ 2147483647 w 21027"/>
              <a:gd name="T5" fmla="*/ 2147483647 h 10015"/>
              <a:gd name="T6" fmla="*/ 2147483647 w 21027"/>
              <a:gd name="T7" fmla="*/ 2147483647 h 10015"/>
              <a:gd name="T8" fmla="*/ 2147483647 w 21027"/>
              <a:gd name="T9" fmla="*/ 2147483647 h 10015"/>
              <a:gd name="T10" fmla="*/ 2147483647 w 21027"/>
              <a:gd name="T11" fmla="*/ 2147483647 h 10015"/>
              <a:gd name="T12" fmla="*/ 2147483647 w 21027"/>
              <a:gd name="T13" fmla="*/ 2147483647 h 10015"/>
              <a:gd name="T14" fmla="*/ 2147483647 w 21027"/>
              <a:gd name="T15" fmla="*/ 2147483647 h 10015"/>
              <a:gd name="T16" fmla="*/ 2147483647 w 21027"/>
              <a:gd name="T17" fmla="*/ 2147483647 h 10015"/>
              <a:gd name="T18" fmla="*/ 2147483647 w 21027"/>
              <a:gd name="T19" fmla="*/ 2147483647 h 10015"/>
              <a:gd name="T20" fmla="*/ 2147483647 w 21027"/>
              <a:gd name="T21" fmla="*/ 2147483647 h 10015"/>
              <a:gd name="T22" fmla="*/ 2147483647 w 21027"/>
              <a:gd name="T23" fmla="*/ 2147483647 h 10015"/>
              <a:gd name="T24" fmla="*/ 2147483647 w 21027"/>
              <a:gd name="T25" fmla="*/ 2147483647 h 100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27"/>
              <a:gd name="T40" fmla="*/ 0 h 10015"/>
              <a:gd name="T41" fmla="*/ 21027 w 21027"/>
              <a:gd name="T42" fmla="*/ 10015 h 100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27" h="10015">
                <a:moveTo>
                  <a:pt x="4702" y="0"/>
                </a:moveTo>
                <a:cubicBezTo>
                  <a:pt x="7084" y="165"/>
                  <a:pt x="6307" y="605"/>
                  <a:pt x="7054" y="1085"/>
                </a:cubicBezTo>
                <a:cubicBezTo>
                  <a:pt x="4570" y="1377"/>
                  <a:pt x="5386" y="1973"/>
                  <a:pt x="3852" y="2386"/>
                </a:cubicBezTo>
                <a:cubicBezTo>
                  <a:pt x="3700" y="2586"/>
                  <a:pt x="3779" y="2802"/>
                  <a:pt x="3392" y="2982"/>
                </a:cubicBezTo>
                <a:cubicBezTo>
                  <a:pt x="3111" y="3116"/>
                  <a:pt x="874" y="3324"/>
                  <a:pt x="407" y="3421"/>
                </a:cubicBezTo>
                <a:cubicBezTo>
                  <a:pt x="-273" y="3839"/>
                  <a:pt x="-247" y="3961"/>
                  <a:pt x="1609" y="4194"/>
                </a:cubicBezTo>
                <a:cubicBezTo>
                  <a:pt x="1887" y="4393"/>
                  <a:pt x="3088" y="4377"/>
                  <a:pt x="2907" y="4677"/>
                </a:cubicBezTo>
                <a:cubicBezTo>
                  <a:pt x="2726" y="4977"/>
                  <a:pt x="631" y="5308"/>
                  <a:pt x="525" y="5992"/>
                </a:cubicBezTo>
                <a:cubicBezTo>
                  <a:pt x="419" y="6676"/>
                  <a:pt x="4075" y="7618"/>
                  <a:pt x="4076" y="8271"/>
                </a:cubicBezTo>
                <a:cubicBezTo>
                  <a:pt x="4077" y="8924"/>
                  <a:pt x="650" y="9754"/>
                  <a:pt x="1390" y="9892"/>
                </a:cubicBezTo>
                <a:cubicBezTo>
                  <a:pt x="4275" y="10094"/>
                  <a:pt x="5817" y="10056"/>
                  <a:pt x="8269" y="9714"/>
                </a:cubicBezTo>
                <a:cubicBezTo>
                  <a:pt x="10946" y="9586"/>
                  <a:pt x="15083" y="8927"/>
                  <a:pt x="17209" y="8797"/>
                </a:cubicBezTo>
                <a:lnTo>
                  <a:pt x="21027" y="8932"/>
                </a:ln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8681" name="Freeform 6"/>
          <p:cNvSpPr/>
          <p:nvPr/>
        </p:nvSpPr>
        <p:spPr bwMode="auto">
          <a:xfrm>
            <a:off x="3028315" y="1754505"/>
            <a:ext cx="1207770" cy="621030"/>
          </a:xfrm>
          <a:custGeom>
            <a:avLst/>
            <a:gdLst>
              <a:gd name="T0" fmla="*/ 0 w 10000"/>
              <a:gd name="T1" fmla="*/ 2147483647 h 10006"/>
              <a:gd name="T2" fmla="*/ 2147483647 w 10000"/>
              <a:gd name="T3" fmla="*/ 2147483647 h 10006"/>
              <a:gd name="T4" fmla="*/ 2147483647 w 10000"/>
              <a:gd name="T5" fmla="*/ 2147483647 h 10006"/>
              <a:gd name="T6" fmla="*/ 2147483647 w 10000"/>
              <a:gd name="T7" fmla="*/ 2147483647 h 10006"/>
              <a:gd name="T8" fmla="*/ 2147483647 w 10000"/>
              <a:gd name="T9" fmla="*/ 2147483647 h 10006"/>
              <a:gd name="T10" fmla="*/ 2147483647 w 10000"/>
              <a:gd name="T11" fmla="*/ 2147483647 h 10006"/>
              <a:gd name="T12" fmla="*/ 2147483647 w 10000"/>
              <a:gd name="T13" fmla="*/ 2147483647 h 10006"/>
              <a:gd name="T14" fmla="*/ 2147483647 w 10000"/>
              <a:gd name="T15" fmla="*/ 2147483647 h 10006"/>
              <a:gd name="T16" fmla="*/ 2147483647 w 10000"/>
              <a:gd name="T17" fmla="*/ 2147483647 h 10006"/>
              <a:gd name="T18" fmla="*/ 2147483647 w 10000"/>
              <a:gd name="T19" fmla="*/ 2147483647 h 10006"/>
              <a:gd name="T20" fmla="*/ 2147483647 w 10000"/>
              <a:gd name="T21" fmla="*/ 2147483647 h 10006"/>
              <a:gd name="T22" fmla="*/ 2147483647 w 10000"/>
              <a:gd name="T23" fmla="*/ 2147483647 h 100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6"/>
              <a:gd name="T38" fmla="*/ 10000 w 10000"/>
              <a:gd name="T39" fmla="*/ 10006 h 100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6">
                <a:moveTo>
                  <a:pt x="0" y="9949"/>
                </a:moveTo>
                <a:cubicBezTo>
                  <a:pt x="495" y="9984"/>
                  <a:pt x="656" y="10152"/>
                  <a:pt x="1329" y="9681"/>
                </a:cubicBezTo>
                <a:cubicBezTo>
                  <a:pt x="2043" y="9590"/>
                  <a:pt x="3078" y="10181"/>
                  <a:pt x="3479" y="9748"/>
                </a:cubicBezTo>
                <a:cubicBezTo>
                  <a:pt x="3633" y="8739"/>
                  <a:pt x="3975" y="8077"/>
                  <a:pt x="4480" y="7775"/>
                </a:cubicBezTo>
                <a:cubicBezTo>
                  <a:pt x="4625" y="7391"/>
                  <a:pt x="4592" y="6695"/>
                  <a:pt x="5041" y="6714"/>
                </a:cubicBezTo>
                <a:cubicBezTo>
                  <a:pt x="5100" y="6552"/>
                  <a:pt x="6001" y="5317"/>
                  <a:pt x="5803" y="5205"/>
                </a:cubicBezTo>
                <a:cubicBezTo>
                  <a:pt x="5878" y="5047"/>
                  <a:pt x="6024" y="5089"/>
                  <a:pt x="6175" y="4879"/>
                </a:cubicBezTo>
                <a:cubicBezTo>
                  <a:pt x="6327" y="4668"/>
                  <a:pt x="6346" y="3717"/>
                  <a:pt x="6709" y="3941"/>
                </a:cubicBezTo>
                <a:cubicBezTo>
                  <a:pt x="6841" y="3586"/>
                  <a:pt x="7013" y="3211"/>
                  <a:pt x="7256" y="2889"/>
                </a:cubicBezTo>
                <a:cubicBezTo>
                  <a:pt x="7499" y="2567"/>
                  <a:pt x="7922" y="2274"/>
                  <a:pt x="8168" y="2007"/>
                </a:cubicBezTo>
                <a:cubicBezTo>
                  <a:pt x="8414" y="1742"/>
                  <a:pt x="8389" y="1698"/>
                  <a:pt x="8729" y="1294"/>
                </a:cubicBezTo>
                <a:cubicBezTo>
                  <a:pt x="8729" y="606"/>
                  <a:pt x="9486" y="-77"/>
                  <a:pt x="10000" y="6"/>
                </a:cubicBez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2716853" y="1344290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3000364" y="2285998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5925" y="186690"/>
            <a:ext cx="736611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  <a:cs typeface="+mj-ea"/>
                <a:sym typeface="+mn-ea"/>
              </a:rPr>
              <a:t>请判断以下忧患分别发生在黄河的哪些河段？</a:t>
            </a:r>
            <a:endParaRPr lang="zh-CN" altLang="en-US" sz="2800" dirty="0" smtClean="0">
              <a:latin typeface="+mj-ea"/>
              <a:ea typeface="+mj-ea"/>
              <a:cs typeface="+mj-ea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5000628" y="1285866"/>
            <a:ext cx="1071570" cy="500066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凌汛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500034" y="3357568"/>
            <a:ext cx="1404620" cy="500380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水土流失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177915" y="3272155"/>
            <a:ext cx="1335405" cy="500380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地上河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286399" y="1344400"/>
            <a:ext cx="364490" cy="62103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9525">
            <a:noFill/>
            <a:miter lim="800000"/>
          </a:ln>
        </p:spPr>
        <p:txBody>
          <a:bodyPr wrap="none" lIns="68558" tIns="34280" rIns="68558" bIns="3428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上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游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714612" y="1571618"/>
            <a:ext cx="364490" cy="62103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lIns="68558" tIns="34280" rIns="68558" bIns="3428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中</a:t>
            </a:r>
            <a:endParaRPr lang="zh-CN" altLang="en-US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游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714744" y="2000246"/>
            <a:ext cx="593090" cy="34417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lIns="68558" tIns="34280" rIns="68558" bIns="3428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下游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8692" name="Text Box 5"/>
          <p:cNvSpPr txBox="1">
            <a:spLocks noChangeArrowheads="1"/>
          </p:cNvSpPr>
          <p:nvPr/>
        </p:nvSpPr>
        <p:spPr bwMode="auto">
          <a:xfrm>
            <a:off x="2831153" y="1097590"/>
            <a:ext cx="640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河口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0" name="Text Box 7"/>
          <p:cNvSpPr txBox="1">
            <a:spLocks noChangeArrowheads="1"/>
          </p:cNvSpPr>
          <p:nvPr/>
        </p:nvSpPr>
        <p:spPr bwMode="auto">
          <a:xfrm>
            <a:off x="3143240" y="2428874"/>
            <a:ext cx="868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桃花峪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805" y="3072130"/>
            <a:ext cx="4465955" cy="2071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5000628" y="3357568"/>
            <a:ext cx="1214446" cy="500380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地上河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/>
          <a:srcRect b="10603"/>
          <a:stretch>
            <a:fillRect/>
          </a:stretch>
        </p:blipFill>
        <p:spPr>
          <a:xfrm>
            <a:off x="223172" y="642609"/>
            <a:ext cx="8572560" cy="41433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8692" name="Text Box 5"/>
          <p:cNvSpPr txBox="1">
            <a:spLocks noChangeArrowheads="1"/>
          </p:cNvSpPr>
          <p:nvPr/>
        </p:nvSpPr>
        <p:spPr bwMode="auto">
          <a:xfrm>
            <a:off x="5572125" y="1321435"/>
            <a:ext cx="800100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河口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0" name="Text Box 7"/>
          <p:cNvSpPr txBox="1">
            <a:spLocks noChangeArrowheads="1"/>
          </p:cNvSpPr>
          <p:nvPr/>
        </p:nvSpPr>
        <p:spPr bwMode="auto">
          <a:xfrm>
            <a:off x="5268595" y="3407410"/>
            <a:ext cx="1108075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桃花峪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8" name="Freeform 6"/>
          <p:cNvSpPr/>
          <p:nvPr/>
        </p:nvSpPr>
        <p:spPr bwMode="auto">
          <a:xfrm>
            <a:off x="721650" y="1321429"/>
            <a:ext cx="4779791" cy="2500330"/>
          </a:xfrm>
          <a:custGeom>
            <a:avLst/>
            <a:gdLst>
              <a:gd name="T0" fmla="*/ 0 w 10000"/>
              <a:gd name="T1" fmla="*/ 2147483647 h 10112"/>
              <a:gd name="T2" fmla="*/ 2147483647 w 10000"/>
              <a:gd name="T3" fmla="*/ 2147483647 h 10112"/>
              <a:gd name="T4" fmla="*/ 2147483647 w 10000"/>
              <a:gd name="T5" fmla="*/ 2147483647 h 10112"/>
              <a:gd name="T6" fmla="*/ 2147483647 w 10000"/>
              <a:gd name="T7" fmla="*/ 2147483647 h 10112"/>
              <a:gd name="T8" fmla="*/ 2147483647 w 10000"/>
              <a:gd name="T9" fmla="*/ 2147483647 h 10112"/>
              <a:gd name="T10" fmla="*/ 2147483647 w 10000"/>
              <a:gd name="T11" fmla="*/ 2147483647 h 10112"/>
              <a:gd name="T12" fmla="*/ 2147483647 w 10000"/>
              <a:gd name="T13" fmla="*/ 2147483647 h 10112"/>
              <a:gd name="T14" fmla="*/ 2147483647 w 10000"/>
              <a:gd name="T15" fmla="*/ 2147483647 h 10112"/>
              <a:gd name="T16" fmla="*/ 2147483647 w 10000"/>
              <a:gd name="T17" fmla="*/ 2147483647 h 10112"/>
              <a:gd name="T18" fmla="*/ 2147483647 w 10000"/>
              <a:gd name="T19" fmla="*/ 2147483647 h 10112"/>
              <a:gd name="T20" fmla="*/ 2147483647 w 10000"/>
              <a:gd name="T21" fmla="*/ 2147483647 h 10112"/>
              <a:gd name="T22" fmla="*/ 2147483647 w 10000"/>
              <a:gd name="T23" fmla="*/ 2147483647 h 10112"/>
              <a:gd name="T24" fmla="*/ 2147483647 w 10000"/>
              <a:gd name="T25" fmla="*/ 2147483647 h 10112"/>
              <a:gd name="T26" fmla="*/ 2147483647 w 10000"/>
              <a:gd name="T27" fmla="*/ 2147483647 h 10112"/>
              <a:gd name="T28" fmla="*/ 2147483647 w 10000"/>
              <a:gd name="T29" fmla="*/ 2147483647 h 10112"/>
              <a:gd name="T30" fmla="*/ 2147483647 w 10000"/>
              <a:gd name="T31" fmla="*/ 2147483647 h 10112"/>
              <a:gd name="T32" fmla="*/ 2147483647 w 10000"/>
              <a:gd name="T33" fmla="*/ 2147483647 h 10112"/>
              <a:gd name="T34" fmla="*/ 2147483647 w 10000"/>
              <a:gd name="T35" fmla="*/ 2147483647 h 10112"/>
              <a:gd name="T36" fmla="*/ 2147483647 w 10000"/>
              <a:gd name="T37" fmla="*/ 2147483647 h 10112"/>
              <a:gd name="T38" fmla="*/ 2147483647 w 10000"/>
              <a:gd name="T39" fmla="*/ 2147483647 h 10112"/>
              <a:gd name="T40" fmla="*/ 2147483647 w 10000"/>
              <a:gd name="T41" fmla="*/ 2147483647 h 10112"/>
              <a:gd name="T42" fmla="*/ 2147483647 w 10000"/>
              <a:gd name="T43" fmla="*/ 2147483647 h 10112"/>
              <a:gd name="T44" fmla="*/ 2147483647 w 10000"/>
              <a:gd name="T45" fmla="*/ 2147483647 h 10112"/>
              <a:gd name="T46" fmla="*/ 2147483647 w 10000"/>
              <a:gd name="T47" fmla="*/ 2147483647 h 10112"/>
              <a:gd name="T48" fmla="*/ 2147483647 w 10000"/>
              <a:gd name="T49" fmla="*/ 2147483647 h 10112"/>
              <a:gd name="T50" fmla="*/ 2147483647 w 10000"/>
              <a:gd name="T51" fmla="*/ 2147483647 h 10112"/>
              <a:gd name="T52" fmla="*/ 2147483647 w 10000"/>
              <a:gd name="T53" fmla="*/ 2147483647 h 10112"/>
              <a:gd name="T54" fmla="*/ 2147483647 w 10000"/>
              <a:gd name="T55" fmla="*/ 2147483647 h 10112"/>
              <a:gd name="T56" fmla="*/ 2147483647 w 10000"/>
              <a:gd name="T57" fmla="*/ 2147483647 h 10112"/>
              <a:gd name="T58" fmla="*/ 2147483647 w 10000"/>
              <a:gd name="T59" fmla="*/ 2147483647 h 10112"/>
              <a:gd name="T60" fmla="*/ 2147483647 w 10000"/>
              <a:gd name="T61" fmla="*/ 2147483647 h 10112"/>
              <a:gd name="T62" fmla="*/ 2147483647 w 10000"/>
              <a:gd name="T63" fmla="*/ 2147483647 h 10112"/>
              <a:gd name="T64" fmla="*/ 2147483647 w 10000"/>
              <a:gd name="T65" fmla="*/ 2147483647 h 10112"/>
              <a:gd name="T66" fmla="*/ 2147483647 w 10000"/>
              <a:gd name="T67" fmla="*/ 2147483647 h 10112"/>
              <a:gd name="T68" fmla="*/ 2147483647 w 10000"/>
              <a:gd name="T69" fmla="*/ 2147483647 h 10112"/>
              <a:gd name="T70" fmla="*/ 2147483647 w 10000"/>
              <a:gd name="T71" fmla="*/ 2147483647 h 10112"/>
              <a:gd name="T72" fmla="*/ 2147483647 w 10000"/>
              <a:gd name="T73" fmla="*/ 2147483647 h 10112"/>
              <a:gd name="T74" fmla="*/ 2147483647 w 10000"/>
              <a:gd name="T75" fmla="*/ 2147483647 h 10112"/>
              <a:gd name="T76" fmla="*/ 2147483647 w 10000"/>
              <a:gd name="T77" fmla="*/ 2147483647 h 10112"/>
              <a:gd name="T78" fmla="*/ 2147483647 w 10000"/>
              <a:gd name="T79" fmla="*/ 2147483647 h 10112"/>
              <a:gd name="T80" fmla="*/ 2147483647 w 10000"/>
              <a:gd name="T81" fmla="*/ 2147483647 h 10112"/>
              <a:gd name="T82" fmla="*/ 2147483647 w 10000"/>
              <a:gd name="T83" fmla="*/ 0 h 10112"/>
              <a:gd name="T84" fmla="*/ 2147483647 w 10000"/>
              <a:gd name="T85" fmla="*/ 2147483647 h 10112"/>
              <a:gd name="T86" fmla="*/ 2147483647 w 10000"/>
              <a:gd name="T87" fmla="*/ 2147483647 h 10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00"/>
              <a:gd name="T133" fmla="*/ 0 h 10112"/>
              <a:gd name="T134" fmla="*/ 10000 w 10000"/>
              <a:gd name="T135" fmla="*/ 10112 h 10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00" h="10112">
                <a:moveTo>
                  <a:pt x="0" y="7220"/>
                </a:moveTo>
                <a:cubicBezTo>
                  <a:pt x="81" y="7239"/>
                  <a:pt x="349" y="7272"/>
                  <a:pt x="460" y="7373"/>
                </a:cubicBezTo>
                <a:cubicBezTo>
                  <a:pt x="553" y="7461"/>
                  <a:pt x="734" y="7798"/>
                  <a:pt x="734" y="7798"/>
                </a:cubicBezTo>
                <a:cubicBezTo>
                  <a:pt x="978" y="7728"/>
                  <a:pt x="1096" y="7506"/>
                  <a:pt x="1331" y="7601"/>
                </a:cubicBezTo>
                <a:cubicBezTo>
                  <a:pt x="1594" y="8254"/>
                  <a:pt x="1502" y="8260"/>
                  <a:pt x="1926" y="8438"/>
                </a:cubicBezTo>
                <a:cubicBezTo>
                  <a:pt x="1980" y="8704"/>
                  <a:pt x="1953" y="9008"/>
                  <a:pt x="2019" y="9274"/>
                </a:cubicBezTo>
                <a:cubicBezTo>
                  <a:pt x="2059" y="9446"/>
                  <a:pt x="2510" y="9598"/>
                  <a:pt x="2615" y="9655"/>
                </a:cubicBezTo>
                <a:cubicBezTo>
                  <a:pt x="2708" y="9630"/>
                  <a:pt x="2803" y="9630"/>
                  <a:pt x="2889" y="9580"/>
                </a:cubicBezTo>
                <a:cubicBezTo>
                  <a:pt x="2943" y="9548"/>
                  <a:pt x="2974" y="9433"/>
                  <a:pt x="3027" y="9427"/>
                </a:cubicBezTo>
                <a:cubicBezTo>
                  <a:pt x="3135" y="9408"/>
                  <a:pt x="3243" y="9477"/>
                  <a:pt x="3349" y="9503"/>
                </a:cubicBezTo>
                <a:cubicBezTo>
                  <a:pt x="3442" y="9554"/>
                  <a:pt x="3572" y="9522"/>
                  <a:pt x="3623" y="9655"/>
                </a:cubicBezTo>
                <a:cubicBezTo>
                  <a:pt x="3656" y="9731"/>
                  <a:pt x="3674" y="9827"/>
                  <a:pt x="3716" y="9884"/>
                </a:cubicBezTo>
                <a:cubicBezTo>
                  <a:pt x="3754" y="9934"/>
                  <a:pt x="3811" y="9921"/>
                  <a:pt x="3854" y="9959"/>
                </a:cubicBezTo>
                <a:cubicBezTo>
                  <a:pt x="3904" y="9997"/>
                  <a:pt x="3943" y="10061"/>
                  <a:pt x="3993" y="10112"/>
                </a:cubicBezTo>
                <a:cubicBezTo>
                  <a:pt x="4082" y="10087"/>
                  <a:pt x="4206" y="10156"/>
                  <a:pt x="4268" y="10036"/>
                </a:cubicBezTo>
                <a:cubicBezTo>
                  <a:pt x="4434" y="9706"/>
                  <a:pt x="4035" y="9477"/>
                  <a:pt x="3943" y="9427"/>
                </a:cubicBezTo>
                <a:cubicBezTo>
                  <a:pt x="3770" y="9136"/>
                  <a:pt x="3592" y="9040"/>
                  <a:pt x="3395" y="8818"/>
                </a:cubicBezTo>
                <a:cubicBezTo>
                  <a:pt x="3362" y="8742"/>
                  <a:pt x="3325" y="8673"/>
                  <a:pt x="3303" y="8590"/>
                </a:cubicBezTo>
                <a:cubicBezTo>
                  <a:pt x="3281" y="8520"/>
                  <a:pt x="3295" y="8406"/>
                  <a:pt x="3256" y="8361"/>
                </a:cubicBezTo>
                <a:cubicBezTo>
                  <a:pt x="3176" y="8267"/>
                  <a:pt x="2981" y="8210"/>
                  <a:pt x="2981" y="8210"/>
                </a:cubicBezTo>
                <a:cubicBezTo>
                  <a:pt x="2776" y="7867"/>
                  <a:pt x="2865" y="8083"/>
                  <a:pt x="2751" y="7525"/>
                </a:cubicBezTo>
                <a:cubicBezTo>
                  <a:pt x="2736" y="7448"/>
                  <a:pt x="2689" y="7399"/>
                  <a:pt x="2708" y="7297"/>
                </a:cubicBezTo>
                <a:cubicBezTo>
                  <a:pt x="2727" y="7195"/>
                  <a:pt x="2812" y="7022"/>
                  <a:pt x="2867" y="6912"/>
                </a:cubicBezTo>
                <a:cubicBezTo>
                  <a:pt x="2922" y="6802"/>
                  <a:pt x="2986" y="6726"/>
                  <a:pt x="3038" y="6639"/>
                </a:cubicBezTo>
                <a:cubicBezTo>
                  <a:pt x="3090" y="6552"/>
                  <a:pt x="3124" y="6412"/>
                  <a:pt x="3178" y="6387"/>
                </a:cubicBezTo>
                <a:cubicBezTo>
                  <a:pt x="3237" y="6362"/>
                  <a:pt x="3455" y="6415"/>
                  <a:pt x="3534" y="6459"/>
                </a:cubicBezTo>
                <a:cubicBezTo>
                  <a:pt x="3592" y="6434"/>
                  <a:pt x="3656" y="6371"/>
                  <a:pt x="3716" y="6384"/>
                </a:cubicBezTo>
                <a:cubicBezTo>
                  <a:pt x="4067" y="6441"/>
                  <a:pt x="3811" y="6860"/>
                  <a:pt x="4131" y="6688"/>
                </a:cubicBezTo>
                <a:cubicBezTo>
                  <a:pt x="4225" y="6638"/>
                  <a:pt x="4309" y="6813"/>
                  <a:pt x="4405" y="6840"/>
                </a:cubicBezTo>
                <a:cubicBezTo>
                  <a:pt x="4501" y="6867"/>
                  <a:pt x="4597" y="6935"/>
                  <a:pt x="4707" y="6851"/>
                </a:cubicBezTo>
                <a:cubicBezTo>
                  <a:pt x="4755" y="6820"/>
                  <a:pt x="4786" y="6599"/>
                  <a:pt x="4818" y="6535"/>
                </a:cubicBezTo>
                <a:cubicBezTo>
                  <a:pt x="4851" y="6466"/>
                  <a:pt x="4870" y="6435"/>
                  <a:pt x="4925" y="6416"/>
                </a:cubicBezTo>
                <a:cubicBezTo>
                  <a:pt x="5056" y="6358"/>
                  <a:pt x="5157" y="6516"/>
                  <a:pt x="5296" y="6491"/>
                </a:cubicBezTo>
                <a:cubicBezTo>
                  <a:pt x="5403" y="6225"/>
                  <a:pt x="5554" y="5952"/>
                  <a:pt x="5734" y="5850"/>
                </a:cubicBezTo>
                <a:cubicBezTo>
                  <a:pt x="5623" y="5565"/>
                  <a:pt x="5525" y="5559"/>
                  <a:pt x="5459" y="5242"/>
                </a:cubicBezTo>
                <a:cubicBezTo>
                  <a:pt x="5480" y="4912"/>
                  <a:pt x="5573" y="4997"/>
                  <a:pt x="5703" y="4894"/>
                </a:cubicBezTo>
                <a:cubicBezTo>
                  <a:pt x="5833" y="4791"/>
                  <a:pt x="6096" y="4754"/>
                  <a:pt x="6241" y="4621"/>
                </a:cubicBezTo>
                <a:cubicBezTo>
                  <a:pt x="6386" y="4488"/>
                  <a:pt x="6408" y="4587"/>
                  <a:pt x="6573" y="4093"/>
                </a:cubicBezTo>
                <a:cubicBezTo>
                  <a:pt x="6756" y="3547"/>
                  <a:pt x="6824" y="3922"/>
                  <a:pt x="6940" y="3352"/>
                </a:cubicBezTo>
                <a:cubicBezTo>
                  <a:pt x="6979" y="3155"/>
                  <a:pt x="7021" y="3001"/>
                  <a:pt x="7038" y="2663"/>
                </a:cubicBezTo>
                <a:cubicBezTo>
                  <a:pt x="7055" y="2325"/>
                  <a:pt x="6908" y="1766"/>
                  <a:pt x="7042" y="1322"/>
                </a:cubicBezTo>
                <a:cubicBezTo>
                  <a:pt x="7176" y="878"/>
                  <a:pt x="7383" y="0"/>
                  <a:pt x="7840" y="0"/>
                </a:cubicBezTo>
                <a:cubicBezTo>
                  <a:pt x="8478" y="352"/>
                  <a:pt x="8537" y="579"/>
                  <a:pt x="9360" y="480"/>
                </a:cubicBezTo>
                <a:cubicBezTo>
                  <a:pt x="9617" y="943"/>
                  <a:pt x="9641" y="883"/>
                  <a:pt x="10000" y="954"/>
                </a:cubicBez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2549414" y="2260705"/>
            <a:ext cx="364490" cy="62103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9525">
            <a:noFill/>
            <a:miter lim="800000"/>
          </a:ln>
        </p:spPr>
        <p:txBody>
          <a:bodyPr wrap="none" lIns="68558" tIns="34280" rIns="68558" bIns="3428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上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游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80" name="Freeform 6"/>
          <p:cNvSpPr/>
          <p:nvPr/>
        </p:nvSpPr>
        <p:spPr bwMode="auto">
          <a:xfrm rot="438829">
            <a:off x="5199433" y="1632037"/>
            <a:ext cx="659791" cy="1878654"/>
          </a:xfrm>
          <a:custGeom>
            <a:avLst/>
            <a:gdLst>
              <a:gd name="T0" fmla="*/ 2147483647 w 21027"/>
              <a:gd name="T1" fmla="*/ 0 h 10015"/>
              <a:gd name="T2" fmla="*/ 2147483647 w 21027"/>
              <a:gd name="T3" fmla="*/ 2147483647 h 10015"/>
              <a:gd name="T4" fmla="*/ 2147483647 w 21027"/>
              <a:gd name="T5" fmla="*/ 2147483647 h 10015"/>
              <a:gd name="T6" fmla="*/ 2147483647 w 21027"/>
              <a:gd name="T7" fmla="*/ 2147483647 h 10015"/>
              <a:gd name="T8" fmla="*/ 2147483647 w 21027"/>
              <a:gd name="T9" fmla="*/ 2147483647 h 10015"/>
              <a:gd name="T10" fmla="*/ 2147483647 w 21027"/>
              <a:gd name="T11" fmla="*/ 2147483647 h 10015"/>
              <a:gd name="T12" fmla="*/ 2147483647 w 21027"/>
              <a:gd name="T13" fmla="*/ 2147483647 h 10015"/>
              <a:gd name="T14" fmla="*/ 2147483647 w 21027"/>
              <a:gd name="T15" fmla="*/ 2147483647 h 10015"/>
              <a:gd name="T16" fmla="*/ 2147483647 w 21027"/>
              <a:gd name="T17" fmla="*/ 2147483647 h 10015"/>
              <a:gd name="T18" fmla="*/ 2147483647 w 21027"/>
              <a:gd name="T19" fmla="*/ 2147483647 h 10015"/>
              <a:gd name="T20" fmla="*/ 2147483647 w 21027"/>
              <a:gd name="T21" fmla="*/ 2147483647 h 10015"/>
              <a:gd name="T22" fmla="*/ 2147483647 w 21027"/>
              <a:gd name="T23" fmla="*/ 2147483647 h 10015"/>
              <a:gd name="T24" fmla="*/ 2147483647 w 21027"/>
              <a:gd name="T25" fmla="*/ 2147483647 h 100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27"/>
              <a:gd name="T40" fmla="*/ 0 h 10015"/>
              <a:gd name="T41" fmla="*/ 21027 w 21027"/>
              <a:gd name="T42" fmla="*/ 10015 h 100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27" h="10015">
                <a:moveTo>
                  <a:pt x="4702" y="0"/>
                </a:moveTo>
                <a:cubicBezTo>
                  <a:pt x="7084" y="165"/>
                  <a:pt x="6307" y="605"/>
                  <a:pt x="7054" y="1085"/>
                </a:cubicBezTo>
                <a:cubicBezTo>
                  <a:pt x="4570" y="1377"/>
                  <a:pt x="5386" y="1973"/>
                  <a:pt x="3852" y="2386"/>
                </a:cubicBezTo>
                <a:cubicBezTo>
                  <a:pt x="3700" y="2586"/>
                  <a:pt x="3779" y="2802"/>
                  <a:pt x="3392" y="2982"/>
                </a:cubicBezTo>
                <a:cubicBezTo>
                  <a:pt x="3111" y="3116"/>
                  <a:pt x="874" y="3324"/>
                  <a:pt x="407" y="3421"/>
                </a:cubicBezTo>
                <a:cubicBezTo>
                  <a:pt x="-273" y="3839"/>
                  <a:pt x="-247" y="3961"/>
                  <a:pt x="1609" y="4194"/>
                </a:cubicBezTo>
                <a:cubicBezTo>
                  <a:pt x="1887" y="4393"/>
                  <a:pt x="3088" y="4377"/>
                  <a:pt x="2907" y="4677"/>
                </a:cubicBezTo>
                <a:cubicBezTo>
                  <a:pt x="2726" y="4977"/>
                  <a:pt x="631" y="5308"/>
                  <a:pt x="525" y="5992"/>
                </a:cubicBezTo>
                <a:cubicBezTo>
                  <a:pt x="419" y="6676"/>
                  <a:pt x="4075" y="7618"/>
                  <a:pt x="4076" y="8271"/>
                </a:cubicBezTo>
                <a:cubicBezTo>
                  <a:pt x="4077" y="8924"/>
                  <a:pt x="650" y="9754"/>
                  <a:pt x="1390" y="9892"/>
                </a:cubicBezTo>
                <a:cubicBezTo>
                  <a:pt x="4275" y="10094"/>
                  <a:pt x="5817" y="10056"/>
                  <a:pt x="8269" y="9714"/>
                </a:cubicBezTo>
                <a:cubicBezTo>
                  <a:pt x="10946" y="9586"/>
                  <a:pt x="15083" y="8927"/>
                  <a:pt x="17209" y="8797"/>
                </a:cubicBezTo>
                <a:lnTo>
                  <a:pt x="21027" y="8932"/>
                </a:ln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8681" name="Freeform 6"/>
          <p:cNvSpPr/>
          <p:nvPr/>
        </p:nvSpPr>
        <p:spPr bwMode="auto">
          <a:xfrm>
            <a:off x="5815167" y="2417764"/>
            <a:ext cx="2053776" cy="928693"/>
          </a:xfrm>
          <a:custGeom>
            <a:avLst/>
            <a:gdLst>
              <a:gd name="T0" fmla="*/ 0 w 10000"/>
              <a:gd name="T1" fmla="*/ 2147483647 h 10006"/>
              <a:gd name="T2" fmla="*/ 2147483647 w 10000"/>
              <a:gd name="T3" fmla="*/ 2147483647 h 10006"/>
              <a:gd name="T4" fmla="*/ 2147483647 w 10000"/>
              <a:gd name="T5" fmla="*/ 2147483647 h 10006"/>
              <a:gd name="T6" fmla="*/ 2147483647 w 10000"/>
              <a:gd name="T7" fmla="*/ 2147483647 h 10006"/>
              <a:gd name="T8" fmla="*/ 2147483647 w 10000"/>
              <a:gd name="T9" fmla="*/ 2147483647 h 10006"/>
              <a:gd name="T10" fmla="*/ 2147483647 w 10000"/>
              <a:gd name="T11" fmla="*/ 2147483647 h 10006"/>
              <a:gd name="T12" fmla="*/ 2147483647 w 10000"/>
              <a:gd name="T13" fmla="*/ 2147483647 h 10006"/>
              <a:gd name="T14" fmla="*/ 2147483647 w 10000"/>
              <a:gd name="T15" fmla="*/ 2147483647 h 10006"/>
              <a:gd name="T16" fmla="*/ 2147483647 w 10000"/>
              <a:gd name="T17" fmla="*/ 2147483647 h 10006"/>
              <a:gd name="T18" fmla="*/ 2147483647 w 10000"/>
              <a:gd name="T19" fmla="*/ 2147483647 h 10006"/>
              <a:gd name="T20" fmla="*/ 2147483647 w 10000"/>
              <a:gd name="T21" fmla="*/ 2147483647 h 10006"/>
              <a:gd name="T22" fmla="*/ 2147483647 w 10000"/>
              <a:gd name="T23" fmla="*/ 2147483647 h 100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6"/>
              <a:gd name="T38" fmla="*/ 10000 w 10000"/>
              <a:gd name="T39" fmla="*/ 10006 h 100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6">
                <a:moveTo>
                  <a:pt x="0" y="9949"/>
                </a:moveTo>
                <a:cubicBezTo>
                  <a:pt x="495" y="9984"/>
                  <a:pt x="656" y="10152"/>
                  <a:pt x="1329" y="9681"/>
                </a:cubicBezTo>
                <a:cubicBezTo>
                  <a:pt x="2043" y="9590"/>
                  <a:pt x="3078" y="10181"/>
                  <a:pt x="3479" y="9748"/>
                </a:cubicBezTo>
                <a:cubicBezTo>
                  <a:pt x="3633" y="8739"/>
                  <a:pt x="3975" y="8077"/>
                  <a:pt x="4480" y="7775"/>
                </a:cubicBezTo>
                <a:cubicBezTo>
                  <a:pt x="4625" y="7391"/>
                  <a:pt x="4592" y="6695"/>
                  <a:pt x="5041" y="6714"/>
                </a:cubicBezTo>
                <a:cubicBezTo>
                  <a:pt x="5100" y="6552"/>
                  <a:pt x="6001" y="5317"/>
                  <a:pt x="5803" y="5205"/>
                </a:cubicBezTo>
                <a:cubicBezTo>
                  <a:pt x="5878" y="5047"/>
                  <a:pt x="6024" y="5089"/>
                  <a:pt x="6175" y="4879"/>
                </a:cubicBezTo>
                <a:cubicBezTo>
                  <a:pt x="6327" y="4668"/>
                  <a:pt x="6346" y="3717"/>
                  <a:pt x="6709" y="3941"/>
                </a:cubicBezTo>
                <a:cubicBezTo>
                  <a:pt x="6841" y="3586"/>
                  <a:pt x="7013" y="3211"/>
                  <a:pt x="7256" y="2889"/>
                </a:cubicBezTo>
                <a:cubicBezTo>
                  <a:pt x="7499" y="2567"/>
                  <a:pt x="7922" y="2274"/>
                  <a:pt x="8168" y="2007"/>
                </a:cubicBezTo>
                <a:cubicBezTo>
                  <a:pt x="8414" y="1742"/>
                  <a:pt x="8389" y="1698"/>
                  <a:pt x="8729" y="1294"/>
                </a:cubicBezTo>
                <a:cubicBezTo>
                  <a:pt x="8729" y="606"/>
                  <a:pt x="9486" y="-77"/>
                  <a:pt x="10000" y="6"/>
                </a:cubicBezTo>
              </a:path>
            </a:pathLst>
          </a:custGeom>
          <a:noFill/>
          <a:ln w="762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68558" tIns="34280" rIns="68558" bIns="34280"/>
          <a:lstStyle/>
          <a:p>
            <a:endParaRPr lang="zh-CN" altLang="en-US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718052" y="2726055"/>
            <a:ext cx="364490" cy="62103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lIns="68558" tIns="34280" rIns="68558" bIns="3428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中</a:t>
            </a:r>
            <a:endParaRPr lang="zh-CN" altLang="en-US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游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108523" y="2541590"/>
            <a:ext cx="593090" cy="34417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lIns="68558" tIns="34280" rIns="68558" bIns="34280">
            <a:spAutoFit/>
          </a:bodyPr>
          <a:lstStyle/>
          <a:p>
            <a:pPr>
              <a:defRPr/>
            </a:pPr>
            <a:r>
              <a:rPr lang="zh-CN" altLang="en-US" b="1" dirty="0">
                <a:latin typeface="+mn-ea"/>
                <a:ea typeface="+mn-ea"/>
              </a:rPr>
              <a:t>下游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2914319" y="1604006"/>
            <a:ext cx="1071570" cy="500066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凌汛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5082546" y="2144077"/>
            <a:ext cx="1428760" cy="428628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水土流失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6445885" y="3455035"/>
            <a:ext cx="1344295" cy="500380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地上河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5343213" y="1428110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5714693" y="3192787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446189" y="2907026"/>
            <a:ext cx="1071570" cy="500066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凌汛</a:t>
            </a:r>
            <a:endParaRPr lang="zh-CN" altLang="en-US" sz="20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4" grpId="0" bldLvl="0" animBg="1"/>
      <p:bldP spid="27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167640" y="133033"/>
            <a:ext cx="723900" cy="69850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91540" y="838835"/>
            <a:ext cx="4018280" cy="1270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文本框 1"/>
          <p:cNvSpPr txBox="1"/>
          <p:nvPr/>
        </p:nvSpPr>
        <p:spPr>
          <a:xfrm>
            <a:off x="1022985" y="133033"/>
            <a:ext cx="3138170" cy="705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p>
            <a:pPr algn="l">
              <a:spcBef>
                <a:spcPct val="30000"/>
              </a:spcBef>
            </a:pPr>
            <a:r>
              <a:rPr lang="zh-CN" altLang="en-US" sz="4000" b="1" dirty="0" smtClean="0">
                <a:latin typeface="+mn-ea"/>
                <a:sym typeface="+mn-ea"/>
              </a:rPr>
              <a:t>忧患一：凌汛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pic>
        <p:nvPicPr>
          <p:cNvPr id="4" name="凌汛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2935" y="935355"/>
            <a:ext cx="7897495" cy="4213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91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122" y="1087755"/>
            <a:ext cx="7919561" cy="3950494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4" name="矩形 33"/>
          <p:cNvSpPr/>
          <p:nvPr/>
        </p:nvSpPr>
        <p:spPr>
          <a:xfrm>
            <a:off x="2571736" y="4017038"/>
            <a:ext cx="34290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9" descr="防凌河段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429" y="1571618"/>
            <a:ext cx="40719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任意多边形 34"/>
          <p:cNvSpPr/>
          <p:nvPr/>
        </p:nvSpPr>
        <p:spPr>
          <a:xfrm>
            <a:off x="3214678" y="1714494"/>
            <a:ext cx="1071570" cy="1183964"/>
          </a:xfrm>
          <a:custGeom>
            <a:avLst/>
            <a:gdLst/>
            <a:ahLst/>
            <a:cxnLst/>
            <a:rect l="0" t="0" r="0" b="0"/>
            <a:pathLst>
              <a:path w="368" h="519">
                <a:moveTo>
                  <a:pt x="296" y="3"/>
                </a:moveTo>
                <a:cubicBezTo>
                  <a:pt x="268" y="7"/>
                  <a:pt x="236" y="0"/>
                  <a:pt x="212" y="15"/>
                </a:cubicBezTo>
                <a:cubicBezTo>
                  <a:pt x="212" y="15"/>
                  <a:pt x="146" y="67"/>
                  <a:pt x="140" y="123"/>
                </a:cubicBezTo>
                <a:cubicBezTo>
                  <a:pt x="104" y="199"/>
                  <a:pt x="70" y="276"/>
                  <a:pt x="32" y="351"/>
                </a:cubicBezTo>
                <a:cubicBezTo>
                  <a:pt x="26" y="364"/>
                  <a:pt x="10" y="373"/>
                  <a:pt x="8" y="387"/>
                </a:cubicBezTo>
                <a:cubicBezTo>
                  <a:pt x="0" y="435"/>
                  <a:pt x="51" y="455"/>
                  <a:pt x="80" y="471"/>
                </a:cubicBezTo>
                <a:cubicBezTo>
                  <a:pt x="105" y="485"/>
                  <a:pt x="152" y="519"/>
                  <a:pt x="152" y="519"/>
                </a:cubicBezTo>
                <a:cubicBezTo>
                  <a:pt x="168" y="515"/>
                  <a:pt x="186" y="516"/>
                  <a:pt x="200" y="507"/>
                </a:cubicBezTo>
                <a:cubicBezTo>
                  <a:pt x="229" y="487"/>
                  <a:pt x="235" y="419"/>
                  <a:pt x="248" y="399"/>
                </a:cubicBezTo>
                <a:cubicBezTo>
                  <a:pt x="278" y="354"/>
                  <a:pt x="291" y="306"/>
                  <a:pt x="308" y="255"/>
                </a:cubicBezTo>
                <a:cubicBezTo>
                  <a:pt x="320" y="219"/>
                  <a:pt x="332" y="183"/>
                  <a:pt x="344" y="147"/>
                </a:cubicBezTo>
                <a:cubicBezTo>
                  <a:pt x="348" y="135"/>
                  <a:pt x="356" y="111"/>
                  <a:pt x="356" y="111"/>
                </a:cubicBezTo>
                <a:cubicBezTo>
                  <a:pt x="347" y="37"/>
                  <a:pt x="368" y="3"/>
                  <a:pt x="296" y="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直接连接符 35"/>
          <p:cNvSpPr/>
          <p:nvPr/>
        </p:nvSpPr>
        <p:spPr>
          <a:xfrm rot="1177541" flipH="1" flipV="1">
            <a:off x="3870777" y="1707310"/>
            <a:ext cx="45719" cy="511638"/>
          </a:xfrm>
          <a:prstGeom prst="line">
            <a:avLst/>
          </a:prstGeom>
          <a:ln w="38100" cap="flat" cmpd="sng">
            <a:solidFill>
              <a:srgbClr val="1373FF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7" name="直接连接符 36"/>
          <p:cNvSpPr/>
          <p:nvPr/>
        </p:nvSpPr>
        <p:spPr>
          <a:xfrm rot="1177541" flipV="1">
            <a:off x="4007717" y="1797931"/>
            <a:ext cx="157168" cy="495577"/>
          </a:xfrm>
          <a:prstGeom prst="line">
            <a:avLst/>
          </a:prstGeom>
          <a:ln w="38100" cap="flat" cmpd="sng">
            <a:solidFill>
              <a:srgbClr val="1373FF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8" name="直接连接符 37"/>
          <p:cNvSpPr/>
          <p:nvPr/>
        </p:nvSpPr>
        <p:spPr>
          <a:xfrm rot="1172728" flipV="1">
            <a:off x="3588748" y="2278356"/>
            <a:ext cx="46639" cy="536006"/>
          </a:xfrm>
          <a:prstGeom prst="line">
            <a:avLst/>
          </a:prstGeom>
          <a:ln w="38100" cap="flat" cmpd="sng">
            <a:solidFill>
              <a:srgbClr val="1373FF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39" name="直接连接符 38"/>
          <p:cNvSpPr/>
          <p:nvPr/>
        </p:nvSpPr>
        <p:spPr>
          <a:xfrm rot="1172728" flipV="1">
            <a:off x="3736989" y="2348722"/>
            <a:ext cx="45719" cy="567920"/>
          </a:xfrm>
          <a:prstGeom prst="line">
            <a:avLst/>
          </a:prstGeom>
          <a:ln w="38100" cap="flat" cmpd="sng">
            <a:solidFill>
              <a:srgbClr val="1373FF"/>
            </a:solidFill>
            <a:prstDash val="solid"/>
            <a:headEnd type="none" w="med" len="med"/>
            <a:tailEnd type="triangle" w="med" len="lg"/>
          </a:ln>
        </p:spPr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2928926" y="3071816"/>
            <a:ext cx="989334" cy="500066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水</a:t>
            </a:r>
            <a:endParaRPr lang="zh-CN" altLang="en-US" sz="32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4000496" y="1071552"/>
            <a:ext cx="989334" cy="500066"/>
          </a:xfrm>
          <a:prstGeom prst="roundRect">
            <a:avLst>
              <a:gd name="adj" fmla="val 22537"/>
            </a:avLst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冰</a:t>
            </a:r>
            <a:endParaRPr lang="zh-CN" altLang="en-US" sz="3200" dirty="0">
              <a:solidFill>
                <a:prstClr val="white">
                  <a:lumMod val="8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 Box 10"/>
          <p:cNvSpPr>
            <a:spLocks noChangeArrowheads="1"/>
          </p:cNvSpPr>
          <p:nvPr/>
        </p:nvSpPr>
        <p:spPr bwMode="auto">
          <a:xfrm>
            <a:off x="3274047" y="229247"/>
            <a:ext cx="5715040" cy="607695"/>
          </a:xfrm>
          <a:prstGeom prst="rect">
            <a:avLst/>
          </a:prstGeom>
          <a:noFill/>
          <a:ln w="3175" cap="flat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冬季有结冰现象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kumimoji="1"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5000628" y="1714494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5786446" y="3643320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-51466" y="114918"/>
            <a:ext cx="2928926" cy="837045"/>
          </a:xfrm>
          <a:prstGeom prst="cloudCallout">
            <a:avLst>
              <a:gd name="adj1" fmla="val 62517"/>
              <a:gd name="adj2" fmla="val 2758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 lIns="100795" tIns="50397" rIns="100795" bIns="50397"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成因</a:t>
            </a:r>
            <a:r>
              <a:rPr lang="zh-CN" sz="3200" b="1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sz="3200" b="1" dirty="0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2" name="Text Box 5"/>
          <p:cNvSpPr txBox="1">
            <a:spLocks noChangeArrowheads="1"/>
          </p:cNvSpPr>
          <p:nvPr/>
        </p:nvSpPr>
        <p:spPr bwMode="auto">
          <a:xfrm>
            <a:off x="5145405" y="1467485"/>
            <a:ext cx="800100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河口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0" name="Text Box 7"/>
          <p:cNvSpPr txBox="1">
            <a:spLocks noChangeArrowheads="1"/>
          </p:cNvSpPr>
          <p:nvPr/>
        </p:nvSpPr>
        <p:spPr bwMode="auto">
          <a:xfrm>
            <a:off x="5786763" y="3786194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桃花峪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2505" y="3028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由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低纬流向高纬</a:t>
            </a:r>
            <a:endParaRPr lang="zh-CN" alt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3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14436"/>
          <a:stretch>
            <a:fillRect/>
          </a:stretch>
        </p:blipFill>
        <p:spPr>
          <a:xfrm>
            <a:off x="4676140" y="1291590"/>
            <a:ext cx="4467860" cy="3851910"/>
          </a:xfrm>
          <a:prstGeom prst="rect">
            <a:avLst/>
          </a:prstGeom>
        </p:spPr>
      </p:pic>
      <p:pic>
        <p:nvPicPr>
          <p:cNvPr id="3074" name="Picture 2" descr="http://www.yxdaily.com/epaper/yxrb/html/2011/03/23/A14/images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1291590"/>
            <a:ext cx="4664710" cy="38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3033773" y="444166"/>
            <a:ext cx="219075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9991" tIns="39995" rIns="79991" bIns="399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+mn-ea"/>
              </a:rPr>
              <a:t>治理措施：</a:t>
            </a:r>
            <a:endParaRPr lang="zh-CN" altLang="en-US" sz="32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3160" y="43116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0000"/>
                </a:solidFill>
                <a:latin typeface="+mn-ea"/>
                <a:sym typeface="+mn-ea"/>
              </a:rPr>
              <a:t>破冰</a:t>
            </a:r>
            <a:endParaRPr lang="zh-CN" altLang="en-US" sz="3200" b="1" dirty="0" smtClean="0">
              <a:solidFill>
                <a:srgbClr val="00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58975"/>
            <a:ext cx="5857875" cy="3054350"/>
          </a:xfrm>
          <a:prstGeom prst="rect">
            <a:avLst/>
          </a:prstGeom>
        </p:spPr>
      </p:pic>
      <p:pic>
        <p:nvPicPr>
          <p:cNvPr id="7" name="Picture 4" descr="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2" t="2601"/>
          <a:stretch>
            <a:fillRect/>
          </a:stretch>
        </p:blipFill>
        <p:spPr bwMode="auto">
          <a:xfrm rot="120000">
            <a:off x="6321425" y="1971675"/>
            <a:ext cx="2760345" cy="28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>
            <a:spLocks noChangeArrowheads="1"/>
          </p:cNvSpPr>
          <p:nvPr/>
        </p:nvSpPr>
        <p:spPr bwMode="auto">
          <a:xfrm>
            <a:off x="6786578" y="4643452"/>
            <a:ext cx="2071702" cy="369332"/>
          </a:xfrm>
          <a:prstGeom prst="rect">
            <a:avLst/>
          </a:prstGeom>
          <a:noFill/>
          <a:ln w="3175" cap="flat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 smtClean="0">
                <a:latin typeface="Times New Roman" panose="02020603050405020304" pitchFamily="18" charset="0"/>
              </a:rPr>
              <a:t>在壶口瀑布采水样</a:t>
            </a:r>
            <a:endParaRPr kumimoji="1" lang="zh-CN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4445" y="2470724"/>
            <a:ext cx="4500594" cy="2071702"/>
            <a:chOff x="-217897" y="2465666"/>
            <a:chExt cx="6048672" cy="2412178"/>
          </a:xfrm>
        </p:grpSpPr>
        <p:sp>
          <p:nvSpPr>
            <p:cNvPr id="9" name="爆炸形 1 8"/>
            <p:cNvSpPr/>
            <p:nvPr/>
          </p:nvSpPr>
          <p:spPr>
            <a:xfrm rot="20959284">
              <a:off x="-217897" y="2465666"/>
              <a:ext cx="6048672" cy="2412178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0492427">
              <a:off x="557754" y="3117284"/>
              <a:ext cx="4644008" cy="67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跳</a:t>
              </a:r>
              <a:r>
                <a:rPr lang="zh-CN" altLang="en-US" sz="3200" b="1" dirty="0" smtClean="0">
                  <a:solidFill>
                    <a:srgbClr val="FF0000"/>
                  </a:solidFill>
                </a:rPr>
                <a:t>进黄河洗不清</a:t>
              </a:r>
              <a:endParaRPr lang="zh-CN" altLang="en-US" sz="3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Shape 108"/>
          <p:cNvSpPr/>
          <p:nvPr/>
        </p:nvSpPr>
        <p:spPr>
          <a:xfrm>
            <a:off x="167640" y="133033"/>
            <a:ext cx="723900" cy="69850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91540" y="838835"/>
            <a:ext cx="4018280" cy="1270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/>
          <p:cNvSpPr txBox="1"/>
          <p:nvPr/>
        </p:nvSpPr>
        <p:spPr>
          <a:xfrm>
            <a:off x="1022985" y="133033"/>
            <a:ext cx="4154170" cy="7054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p>
            <a:pPr algn="l">
              <a:spcBef>
                <a:spcPct val="30000"/>
              </a:spcBef>
            </a:pPr>
            <a:r>
              <a:rPr lang="zh-CN" altLang="en-US" sz="4000" b="1" dirty="0" smtClean="0">
                <a:latin typeface="+mn-ea"/>
                <a:sym typeface="+mn-ea"/>
              </a:rPr>
              <a:t>忧患二：水土流失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0" y="964565"/>
            <a:ext cx="9133205" cy="994410"/>
          </a:xfrm>
        </p:spPr>
        <p:txBody>
          <a:bodyPr/>
          <a:p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b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资料一：黄河是世界上含沙量最大的河流</a:t>
            </a:r>
            <a:b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黄河每年输入下游泥沙达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亿吨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zh-CN" altLang="en-US" sz="2000" b="1" dirty="0" smtClean="0">
                <a:latin typeface="+mn-ea"/>
                <a:ea typeface="+mn-ea"/>
              </a:rPr>
              <a:t>如果把这些泥沙筑成高宽各一米的长堤，其长度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可以绕赤道</a:t>
            </a:r>
            <a:r>
              <a:rPr lang="zh-CN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圈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。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1" cstate="print"/>
          <a:srcRect r="8000" b="6757"/>
          <a:stretch>
            <a:fillRect/>
          </a:stretch>
        </p:blipFill>
        <p:spPr bwMode="auto">
          <a:xfrm>
            <a:off x="214282" y="928676"/>
            <a:ext cx="8763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802755" y="3611880"/>
            <a:ext cx="2036445" cy="100711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89750" y="3726815"/>
            <a:ext cx="1856740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b="1" dirty="0" smtClean="0"/>
              <a:t>年平均含沙量</a:t>
            </a:r>
            <a:endParaRPr lang="en-US" altLang="zh-CN" b="1" dirty="0" smtClean="0"/>
          </a:p>
          <a:p>
            <a:pPr algn="l"/>
            <a:r>
              <a:rPr lang="zh-CN" altLang="en-US" b="1" dirty="0" smtClean="0"/>
              <a:t>（千克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立方米）</a:t>
            </a:r>
            <a:endParaRPr lang="zh-CN" altLang="zh-CN" b="1" dirty="0"/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2643173" y="2786064"/>
            <a:ext cx="829631" cy="316466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 smtClean="0"/>
              <a:t>3.38</a:t>
            </a:r>
            <a:endParaRPr lang="zh-CN" altLang="en-US" dirty="0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286380" y="1285866"/>
            <a:ext cx="857256" cy="301227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 smtClean="0"/>
              <a:t>6.67</a:t>
            </a:r>
            <a:endParaRPr lang="zh-CN" altLang="en-US" dirty="0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5214942" y="3857635"/>
            <a:ext cx="857256" cy="285751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 smtClean="0"/>
              <a:t>37.7</a:t>
            </a:r>
            <a:endParaRPr lang="zh-CN" altLang="en-US" dirty="0"/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6858016" y="2357436"/>
            <a:ext cx="813440" cy="299639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 smtClean="0"/>
              <a:t>24.7</a:t>
            </a:r>
            <a:endParaRPr lang="zh-CN" altLang="en-US" dirty="0"/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2314575" y="104775"/>
            <a:ext cx="4257675" cy="966470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黄河各河段年均含沙量图</a:t>
            </a:r>
            <a:endParaRPr lang="zh-CN" altLang="en-US" sz="2800" b="1" dirty="0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4129402" y="2071366"/>
            <a:ext cx="1800000" cy="1440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357818" y="1571618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5715008" y="3571882"/>
            <a:ext cx="214314" cy="2143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4214810" y="2571750"/>
            <a:ext cx="1643074" cy="500066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800" dirty="0" smtClean="0">
                <a:solidFill>
                  <a:schemeClr val="bg1"/>
                </a:solidFill>
              </a:rPr>
              <a:t> </a:t>
            </a:r>
            <a:r>
              <a:rPr lang="zh-CN" sz="2800" dirty="0" smtClean="0">
                <a:solidFill>
                  <a:schemeClr val="bg1"/>
                </a:solidFill>
              </a:rPr>
              <a:t>中游</a:t>
            </a:r>
            <a:r>
              <a:rPr lang="zh-CN" altLang="en-US" sz="2800" dirty="0" smtClean="0">
                <a:solidFill>
                  <a:schemeClr val="bg1"/>
                </a:solidFill>
              </a:rPr>
              <a:t>剧增 </a:t>
            </a:r>
            <a:endParaRPr lang="zh-CN" sz="2800" dirty="0">
              <a:solidFill>
                <a:schemeClr val="bg1"/>
              </a:solidFill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857488" y="1643056"/>
            <a:ext cx="1660528" cy="428628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上游较小</a:t>
            </a:r>
            <a:endParaRPr lang="zh-CN" sz="2800" dirty="0">
              <a:solidFill>
                <a:schemeClr val="bg1"/>
              </a:solidFill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6357950" y="3071816"/>
            <a:ext cx="1643074" cy="428628"/>
          </a:xfrm>
          <a:prstGeom prst="roundRect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下</a:t>
            </a:r>
            <a:r>
              <a:rPr lang="zh-CN" sz="2800" dirty="0" smtClean="0">
                <a:solidFill>
                  <a:schemeClr val="bg1"/>
                </a:solidFill>
              </a:rPr>
              <a:t>游</a:t>
            </a:r>
            <a:r>
              <a:rPr lang="zh-CN" altLang="en-US" sz="2800" dirty="0" smtClean="0">
                <a:solidFill>
                  <a:schemeClr val="bg1"/>
                </a:solidFill>
              </a:rPr>
              <a:t>略减</a:t>
            </a:r>
            <a:endParaRPr lang="zh-C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6" grpId="0" bldLvl="0" animBg="1"/>
      <p:bldP spid="15" grpId="0" bldLvl="0" animBg="1"/>
      <p:bldP spid="20" grpId="0" bldLvl="0" animBg="1"/>
    </p:bldLst>
  </p:timing>
</p:sld>
</file>

<file path=ppt/tags/tag1.xml><?xml version="1.0" encoding="utf-8"?>
<p:tagLst xmlns:p="http://schemas.openxmlformats.org/presentationml/2006/main">
  <p:tag name="KSO_WM_MEDIACOVER_FLAG" val="1"/>
</p:tagLst>
</file>

<file path=ppt/tags/tag2.xml><?xml version="1.0" encoding="utf-8"?>
<p:tagLst xmlns:p="http://schemas.openxmlformats.org/presentationml/2006/main">
  <p:tag name="KSO_WM_MEDIACOVER_FLAG" val="1"/>
</p:tagLst>
</file>

<file path=ppt/tags/tag3.xml><?xml version="1.0" encoding="utf-8"?>
<p:tagLst xmlns:p="http://schemas.openxmlformats.org/presentationml/2006/main">
  <p:tag name="KSO_WM_UNIT_TABLE_BEAUTIFY" val="smartTable{6571a522-f2b9-4481-bc7e-0f596cda6c3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000099"/>
          </a:solidFill>
        </a:ln>
      </a:spPr>
      <a:bodyPr lIns="68580" tIns="34290" rIns="68580" bIns="3429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WPS 演示</Application>
  <PresentationFormat>全屏显示(16:9)</PresentationFormat>
  <Paragraphs>255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华文行楷</vt:lpstr>
      <vt:lpstr>楷体_GB2312</vt:lpstr>
      <vt:lpstr>新宋体</vt:lpstr>
      <vt:lpstr>黑体</vt:lpstr>
      <vt:lpstr>Times New Roman</vt:lpstr>
      <vt:lpstr>Arial</vt:lpstr>
      <vt:lpstr>Arial Unicode MS</vt:lpstr>
      <vt:lpstr>Calibri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资料一：黄河是世界上含沙量最大的河流        黄河每年输入下游泥沙达16亿吨，如果把这些泥沙筑成高宽各一米的长堤，其长度可以绕赤道27圈。    </vt:lpstr>
      <vt:lpstr>黄河各河段年均含沙量图</vt:lpstr>
      <vt:lpstr>PowerPoint 演示文稿</vt:lpstr>
      <vt:lpstr>PowerPoint 演示文稿</vt:lpstr>
      <vt:lpstr>PowerPoint 演示文稿</vt:lpstr>
      <vt:lpstr>PowerPoint 演示文稿</vt:lpstr>
      <vt:lpstr>资料二：“痛苦的记忆”          从公元前602年到公元1938年，黄河下游因洪水决口泛滥1590次，大的迁徙改道26次.黄河平均三年有两次决口，百年有一次大改道。每次灾难都夺去千万人的生命，流离失所者不计其数。1938年黄河因洪水改道，形成大范围的黄泛区。 </vt:lpstr>
      <vt:lpstr>地上河的危害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Feng起时</cp:lastModifiedBy>
  <cp:revision>609</cp:revision>
  <dcterms:created xsi:type="dcterms:W3CDTF">2020-05-16T00:55:00Z</dcterms:created>
  <dcterms:modified xsi:type="dcterms:W3CDTF">2020-10-23T14:19:34Z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