
<file path=[Content_Types].xml><?xml version="1.0" encoding="utf-8"?>
<Types xmlns="http://schemas.openxmlformats.org/package/2006/content-types">
  <Default Extension="png" ContentType="image/png"/>
  <Default Extension="jpeg" ContentType="image/jpe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437" r:id="rId3"/>
    <p:sldId id="476" r:id="rId4"/>
    <p:sldId id="477" r:id="rId5"/>
    <p:sldId id="475" r:id="rId6"/>
    <p:sldId id="439" r:id="rId7"/>
    <p:sldId id="440" r:id="rId8"/>
    <p:sldId id="441" r:id="rId9"/>
    <p:sldId id="443" r:id="rId10"/>
    <p:sldId id="445" r:id="rId11"/>
    <p:sldId id="446" r:id="rId12"/>
    <p:sldId id="493" r:id="rId14"/>
    <p:sldId id="447" r:id="rId15"/>
    <p:sldId id="450" r:id="rId16"/>
    <p:sldId id="451" r:id="rId17"/>
    <p:sldId id="456" r:id="rId18"/>
    <p:sldId id="459" r:id="rId19"/>
    <p:sldId id="501" r:id="rId2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008D"/>
    <a:srgbClr val="ED028C"/>
    <a:srgbClr val="F298C1"/>
    <a:srgbClr val="F298C0"/>
    <a:srgbClr val="F24D4B"/>
    <a:srgbClr val="D03F3D"/>
    <a:srgbClr val="C93D3B"/>
    <a:srgbClr val="FD2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813"/>
    <p:restoredTop sz="94660"/>
  </p:normalViewPr>
  <p:slideViewPr>
    <p:cSldViewPr snapToGrid="0" showGuides="1">
      <p:cViewPr varScale="1">
        <p:scale>
          <a:sx n="62" d="100"/>
          <a:sy n="62" d="100"/>
        </p:scale>
        <p:origin x="-96" y="-192"/>
      </p:cViewPr>
      <p:guideLst>
        <p:guide orient="horz" pos="663"/>
        <p:guide pos="508"/>
        <p:guide pos="5305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Rectangle 3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Rectangle 3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空白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670"/>
          <p:cNvSpPr>
            <a:spLocks noEditPoints="1" noChangeArrowheads="1"/>
          </p:cNvSpPr>
          <p:nvPr/>
        </p:nvSpPr>
        <p:spPr bwMode="auto">
          <a:xfrm>
            <a:off x="193675" y="6407150"/>
            <a:ext cx="403225" cy="406400"/>
          </a:xfrm>
          <a:custGeom>
            <a:avLst/>
            <a:gdLst>
              <a:gd name="T0" fmla="*/ 140 w 300"/>
              <a:gd name="T1" fmla="*/ 278 h 302"/>
              <a:gd name="T2" fmla="*/ 114 w 300"/>
              <a:gd name="T3" fmla="*/ 296 h 302"/>
              <a:gd name="T4" fmla="*/ 82 w 300"/>
              <a:gd name="T5" fmla="*/ 302 h 302"/>
              <a:gd name="T6" fmla="*/ 18 w 300"/>
              <a:gd name="T7" fmla="*/ 300 h 302"/>
              <a:gd name="T8" fmla="*/ 2 w 300"/>
              <a:gd name="T9" fmla="*/ 284 h 302"/>
              <a:gd name="T10" fmla="*/ 0 w 300"/>
              <a:gd name="T11" fmla="*/ 218 h 302"/>
              <a:gd name="T12" fmla="*/ 6 w 300"/>
              <a:gd name="T13" fmla="*/ 188 h 302"/>
              <a:gd name="T14" fmla="*/ 24 w 300"/>
              <a:gd name="T15" fmla="*/ 160 h 302"/>
              <a:gd name="T16" fmla="*/ 172 w 300"/>
              <a:gd name="T17" fmla="*/ 14 h 302"/>
              <a:gd name="T18" fmla="*/ 202 w 300"/>
              <a:gd name="T19" fmla="*/ 2 h 302"/>
              <a:gd name="T20" fmla="*/ 234 w 300"/>
              <a:gd name="T21" fmla="*/ 2 h 302"/>
              <a:gd name="T22" fmla="*/ 264 w 300"/>
              <a:gd name="T23" fmla="*/ 14 h 302"/>
              <a:gd name="T24" fmla="*/ 288 w 300"/>
              <a:gd name="T25" fmla="*/ 38 h 302"/>
              <a:gd name="T26" fmla="*/ 300 w 300"/>
              <a:gd name="T27" fmla="*/ 66 h 302"/>
              <a:gd name="T28" fmla="*/ 300 w 300"/>
              <a:gd name="T29" fmla="*/ 100 h 302"/>
              <a:gd name="T30" fmla="*/ 288 w 300"/>
              <a:gd name="T31" fmla="*/ 130 h 302"/>
              <a:gd name="T32" fmla="*/ 140 w 300"/>
              <a:gd name="T33" fmla="*/ 278 h 302"/>
              <a:gd name="T34" fmla="*/ 42 w 300"/>
              <a:gd name="T35" fmla="*/ 186 h 302"/>
              <a:gd name="T36" fmla="*/ 32 w 300"/>
              <a:gd name="T37" fmla="*/ 202 h 302"/>
              <a:gd name="T38" fmla="*/ 30 w 300"/>
              <a:gd name="T39" fmla="*/ 218 h 302"/>
              <a:gd name="T40" fmla="*/ 38 w 300"/>
              <a:gd name="T41" fmla="*/ 226 h 302"/>
              <a:gd name="T42" fmla="*/ 52 w 300"/>
              <a:gd name="T43" fmla="*/ 230 h 302"/>
              <a:gd name="T44" fmla="*/ 64 w 300"/>
              <a:gd name="T45" fmla="*/ 238 h 302"/>
              <a:gd name="T46" fmla="*/ 72 w 300"/>
              <a:gd name="T47" fmla="*/ 250 h 302"/>
              <a:gd name="T48" fmla="*/ 74 w 300"/>
              <a:gd name="T49" fmla="*/ 264 h 302"/>
              <a:gd name="T50" fmla="*/ 82 w 300"/>
              <a:gd name="T51" fmla="*/ 272 h 302"/>
              <a:gd name="T52" fmla="*/ 100 w 300"/>
              <a:gd name="T53" fmla="*/ 268 h 302"/>
              <a:gd name="T54" fmla="*/ 116 w 300"/>
              <a:gd name="T55" fmla="*/ 260 h 302"/>
              <a:gd name="T56" fmla="*/ 124 w 300"/>
              <a:gd name="T57" fmla="*/ 244 h 302"/>
              <a:gd name="T58" fmla="*/ 128 w 300"/>
              <a:gd name="T59" fmla="*/ 226 h 302"/>
              <a:gd name="T60" fmla="*/ 124 w 300"/>
              <a:gd name="T61" fmla="*/ 206 h 302"/>
              <a:gd name="T62" fmla="*/ 112 w 300"/>
              <a:gd name="T63" fmla="*/ 190 h 302"/>
              <a:gd name="T64" fmla="*/ 94 w 300"/>
              <a:gd name="T65" fmla="*/ 178 h 302"/>
              <a:gd name="T66" fmla="*/ 74 w 300"/>
              <a:gd name="T67" fmla="*/ 174 h 302"/>
              <a:gd name="T68" fmla="*/ 58 w 300"/>
              <a:gd name="T69" fmla="*/ 176 h 302"/>
              <a:gd name="T70" fmla="*/ 42 w 300"/>
              <a:gd name="T71" fmla="*/ 186 h 302"/>
              <a:gd name="T72" fmla="*/ 256 w 300"/>
              <a:gd name="T73" fmla="*/ 120 h 302"/>
              <a:gd name="T74" fmla="*/ 266 w 300"/>
              <a:gd name="T75" fmla="*/ 104 h 302"/>
              <a:gd name="T76" fmla="*/ 270 w 300"/>
              <a:gd name="T77" fmla="*/ 84 h 302"/>
              <a:gd name="T78" fmla="*/ 266 w 300"/>
              <a:gd name="T79" fmla="*/ 64 h 302"/>
              <a:gd name="T80" fmla="*/ 256 w 300"/>
              <a:gd name="T81" fmla="*/ 46 h 302"/>
              <a:gd name="T82" fmla="*/ 238 w 300"/>
              <a:gd name="T83" fmla="*/ 34 h 302"/>
              <a:gd name="T84" fmla="*/ 218 w 300"/>
              <a:gd name="T85" fmla="*/ 30 h 302"/>
              <a:gd name="T86" fmla="*/ 198 w 300"/>
              <a:gd name="T87" fmla="*/ 34 h 302"/>
              <a:gd name="T88" fmla="*/ 180 w 300"/>
              <a:gd name="T89" fmla="*/ 46 h 302"/>
              <a:gd name="T90" fmla="*/ 96 w 300"/>
              <a:gd name="T91" fmla="*/ 146 h 302"/>
              <a:gd name="T92" fmla="*/ 122 w 300"/>
              <a:gd name="T93" fmla="*/ 158 h 302"/>
              <a:gd name="T94" fmla="*/ 142 w 300"/>
              <a:gd name="T95" fmla="*/ 180 h 302"/>
              <a:gd name="T96" fmla="*/ 154 w 300"/>
              <a:gd name="T97" fmla="*/ 204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00" h="302">
                <a:moveTo>
                  <a:pt x="140" y="278"/>
                </a:moveTo>
                <a:lnTo>
                  <a:pt x="140" y="278"/>
                </a:lnTo>
                <a:lnTo>
                  <a:pt x="128" y="288"/>
                </a:lnTo>
                <a:lnTo>
                  <a:pt x="114" y="296"/>
                </a:lnTo>
                <a:lnTo>
                  <a:pt x="98" y="300"/>
                </a:lnTo>
                <a:lnTo>
                  <a:pt x="82" y="302"/>
                </a:lnTo>
                <a:lnTo>
                  <a:pt x="30" y="302"/>
                </a:lnTo>
                <a:lnTo>
                  <a:pt x="18" y="300"/>
                </a:lnTo>
                <a:lnTo>
                  <a:pt x="8" y="292"/>
                </a:lnTo>
                <a:lnTo>
                  <a:pt x="2" y="284"/>
                </a:lnTo>
                <a:lnTo>
                  <a:pt x="0" y="272"/>
                </a:lnTo>
                <a:lnTo>
                  <a:pt x="0" y="218"/>
                </a:lnTo>
                <a:lnTo>
                  <a:pt x="0" y="202"/>
                </a:lnTo>
                <a:lnTo>
                  <a:pt x="6" y="188"/>
                </a:lnTo>
                <a:lnTo>
                  <a:pt x="14" y="174"/>
                </a:lnTo>
                <a:lnTo>
                  <a:pt x="24" y="160"/>
                </a:lnTo>
                <a:lnTo>
                  <a:pt x="160" y="24"/>
                </a:lnTo>
                <a:lnTo>
                  <a:pt x="172" y="14"/>
                </a:lnTo>
                <a:lnTo>
                  <a:pt x="186" y="6"/>
                </a:lnTo>
                <a:lnTo>
                  <a:pt x="202" y="2"/>
                </a:lnTo>
                <a:lnTo>
                  <a:pt x="218" y="0"/>
                </a:lnTo>
                <a:lnTo>
                  <a:pt x="234" y="2"/>
                </a:lnTo>
                <a:lnTo>
                  <a:pt x="250" y="6"/>
                </a:lnTo>
                <a:lnTo>
                  <a:pt x="264" y="14"/>
                </a:lnTo>
                <a:lnTo>
                  <a:pt x="276" y="24"/>
                </a:lnTo>
                <a:lnTo>
                  <a:pt x="288" y="38"/>
                </a:lnTo>
                <a:lnTo>
                  <a:pt x="294" y="52"/>
                </a:lnTo>
                <a:lnTo>
                  <a:pt x="300" y="66"/>
                </a:lnTo>
                <a:lnTo>
                  <a:pt x="300" y="84"/>
                </a:lnTo>
                <a:lnTo>
                  <a:pt x="300" y="100"/>
                </a:lnTo>
                <a:lnTo>
                  <a:pt x="294" y="116"/>
                </a:lnTo>
                <a:lnTo>
                  <a:pt x="288" y="130"/>
                </a:lnTo>
                <a:lnTo>
                  <a:pt x="276" y="142"/>
                </a:lnTo>
                <a:lnTo>
                  <a:pt x="140" y="278"/>
                </a:lnTo>
                <a:close/>
                <a:moveTo>
                  <a:pt x="42" y="186"/>
                </a:moveTo>
                <a:lnTo>
                  <a:pt x="42" y="186"/>
                </a:lnTo>
                <a:lnTo>
                  <a:pt x="36" y="194"/>
                </a:lnTo>
                <a:lnTo>
                  <a:pt x="32" y="202"/>
                </a:lnTo>
                <a:lnTo>
                  <a:pt x="30" y="210"/>
                </a:lnTo>
                <a:lnTo>
                  <a:pt x="30" y="218"/>
                </a:lnTo>
                <a:lnTo>
                  <a:pt x="30" y="228"/>
                </a:lnTo>
                <a:lnTo>
                  <a:pt x="38" y="226"/>
                </a:lnTo>
                <a:lnTo>
                  <a:pt x="44" y="228"/>
                </a:lnTo>
                <a:lnTo>
                  <a:pt x="52" y="230"/>
                </a:lnTo>
                <a:lnTo>
                  <a:pt x="58" y="232"/>
                </a:lnTo>
                <a:lnTo>
                  <a:pt x="64" y="238"/>
                </a:lnTo>
                <a:lnTo>
                  <a:pt x="68" y="244"/>
                </a:lnTo>
                <a:lnTo>
                  <a:pt x="72" y="250"/>
                </a:lnTo>
                <a:lnTo>
                  <a:pt x="74" y="256"/>
                </a:lnTo>
                <a:lnTo>
                  <a:pt x="74" y="264"/>
                </a:lnTo>
                <a:lnTo>
                  <a:pt x="74" y="272"/>
                </a:lnTo>
                <a:lnTo>
                  <a:pt x="82" y="272"/>
                </a:lnTo>
                <a:lnTo>
                  <a:pt x="92" y="270"/>
                </a:lnTo>
                <a:lnTo>
                  <a:pt x="100" y="268"/>
                </a:lnTo>
                <a:lnTo>
                  <a:pt x="108" y="266"/>
                </a:lnTo>
                <a:lnTo>
                  <a:pt x="116" y="260"/>
                </a:lnTo>
                <a:lnTo>
                  <a:pt x="120" y="252"/>
                </a:lnTo>
                <a:lnTo>
                  <a:pt x="124" y="244"/>
                </a:lnTo>
                <a:lnTo>
                  <a:pt x="126" y="236"/>
                </a:lnTo>
                <a:lnTo>
                  <a:pt x="128" y="226"/>
                </a:lnTo>
                <a:lnTo>
                  <a:pt x="126" y="216"/>
                </a:lnTo>
                <a:lnTo>
                  <a:pt x="124" y="206"/>
                </a:lnTo>
                <a:lnTo>
                  <a:pt x="118" y="198"/>
                </a:lnTo>
                <a:lnTo>
                  <a:pt x="112" y="190"/>
                </a:lnTo>
                <a:lnTo>
                  <a:pt x="104" y="182"/>
                </a:lnTo>
                <a:lnTo>
                  <a:pt x="94" y="178"/>
                </a:lnTo>
                <a:lnTo>
                  <a:pt x="86" y="174"/>
                </a:lnTo>
                <a:lnTo>
                  <a:pt x="74" y="174"/>
                </a:lnTo>
                <a:lnTo>
                  <a:pt x="66" y="174"/>
                </a:lnTo>
                <a:lnTo>
                  <a:pt x="58" y="176"/>
                </a:lnTo>
                <a:lnTo>
                  <a:pt x="50" y="180"/>
                </a:lnTo>
                <a:lnTo>
                  <a:pt x="42" y="186"/>
                </a:lnTo>
                <a:close/>
                <a:moveTo>
                  <a:pt x="158" y="218"/>
                </a:moveTo>
                <a:lnTo>
                  <a:pt x="256" y="120"/>
                </a:lnTo>
                <a:lnTo>
                  <a:pt x="262" y="112"/>
                </a:lnTo>
                <a:lnTo>
                  <a:pt x="266" y="104"/>
                </a:lnTo>
                <a:lnTo>
                  <a:pt x="270" y="94"/>
                </a:lnTo>
                <a:lnTo>
                  <a:pt x="270" y="84"/>
                </a:lnTo>
                <a:lnTo>
                  <a:pt x="270" y="72"/>
                </a:lnTo>
                <a:lnTo>
                  <a:pt x="266" y="64"/>
                </a:lnTo>
                <a:lnTo>
                  <a:pt x="262" y="54"/>
                </a:lnTo>
                <a:lnTo>
                  <a:pt x="256" y="46"/>
                </a:lnTo>
                <a:lnTo>
                  <a:pt x="248" y="40"/>
                </a:lnTo>
                <a:lnTo>
                  <a:pt x="238" y="34"/>
                </a:lnTo>
                <a:lnTo>
                  <a:pt x="228" y="32"/>
                </a:lnTo>
                <a:lnTo>
                  <a:pt x="218" y="30"/>
                </a:lnTo>
                <a:lnTo>
                  <a:pt x="208" y="32"/>
                </a:lnTo>
                <a:lnTo>
                  <a:pt x="198" y="34"/>
                </a:lnTo>
                <a:lnTo>
                  <a:pt x="188" y="40"/>
                </a:lnTo>
                <a:lnTo>
                  <a:pt x="180" y="46"/>
                </a:lnTo>
                <a:lnTo>
                  <a:pt x="82" y="144"/>
                </a:lnTo>
                <a:lnTo>
                  <a:pt x="96" y="146"/>
                </a:lnTo>
                <a:lnTo>
                  <a:pt x="110" y="152"/>
                </a:lnTo>
                <a:lnTo>
                  <a:pt x="122" y="158"/>
                </a:lnTo>
                <a:lnTo>
                  <a:pt x="134" y="168"/>
                </a:lnTo>
                <a:lnTo>
                  <a:pt x="142" y="180"/>
                </a:lnTo>
                <a:lnTo>
                  <a:pt x="150" y="192"/>
                </a:lnTo>
                <a:lnTo>
                  <a:pt x="154" y="204"/>
                </a:lnTo>
                <a:lnTo>
                  <a:pt x="158" y="218"/>
                </a:lnTo>
                <a:close/>
              </a:path>
            </a:pathLst>
          </a:custGeom>
          <a:solidFill>
            <a:srgbClr val="EC008D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6900" y="6742113"/>
            <a:ext cx="8543925" cy="71438"/>
          </a:xfrm>
          <a:prstGeom prst="rect">
            <a:avLst/>
          </a:prstGeom>
          <a:solidFill>
            <a:srgbClr val="F298C0"/>
          </a:solidFill>
          <a:ln>
            <a:solidFill>
              <a:srgbClr val="F298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3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7275" y="6677025"/>
            <a:ext cx="1744663" cy="171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 showMasterSp="0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Tx/>
              <a:buNone/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Tx/>
              <a:buNone/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zh-CN" altLang="zh-CN" sz="1400" dirty="0">
                <a:solidFill>
                  <a:srgbClr val="000000"/>
                </a:solidFill>
              </a:rPr>
            </a:fld>
            <a:endParaRPr lang="zh-CN" altLang="zh-CN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01单词短语助词训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670"/>
          <p:cNvSpPr>
            <a:spLocks noEditPoints="1" noChangeArrowheads="1"/>
          </p:cNvSpPr>
          <p:nvPr/>
        </p:nvSpPr>
        <p:spPr bwMode="auto">
          <a:xfrm>
            <a:off x="193675" y="6407150"/>
            <a:ext cx="403225" cy="406400"/>
          </a:xfrm>
          <a:custGeom>
            <a:avLst/>
            <a:gdLst>
              <a:gd name="T0" fmla="*/ 140 w 300"/>
              <a:gd name="T1" fmla="*/ 278 h 302"/>
              <a:gd name="T2" fmla="*/ 114 w 300"/>
              <a:gd name="T3" fmla="*/ 296 h 302"/>
              <a:gd name="T4" fmla="*/ 82 w 300"/>
              <a:gd name="T5" fmla="*/ 302 h 302"/>
              <a:gd name="T6" fmla="*/ 18 w 300"/>
              <a:gd name="T7" fmla="*/ 300 h 302"/>
              <a:gd name="T8" fmla="*/ 2 w 300"/>
              <a:gd name="T9" fmla="*/ 284 h 302"/>
              <a:gd name="T10" fmla="*/ 0 w 300"/>
              <a:gd name="T11" fmla="*/ 218 h 302"/>
              <a:gd name="T12" fmla="*/ 6 w 300"/>
              <a:gd name="T13" fmla="*/ 188 h 302"/>
              <a:gd name="T14" fmla="*/ 24 w 300"/>
              <a:gd name="T15" fmla="*/ 160 h 302"/>
              <a:gd name="T16" fmla="*/ 172 w 300"/>
              <a:gd name="T17" fmla="*/ 14 h 302"/>
              <a:gd name="T18" fmla="*/ 202 w 300"/>
              <a:gd name="T19" fmla="*/ 2 h 302"/>
              <a:gd name="T20" fmla="*/ 234 w 300"/>
              <a:gd name="T21" fmla="*/ 2 h 302"/>
              <a:gd name="T22" fmla="*/ 264 w 300"/>
              <a:gd name="T23" fmla="*/ 14 h 302"/>
              <a:gd name="T24" fmla="*/ 288 w 300"/>
              <a:gd name="T25" fmla="*/ 38 h 302"/>
              <a:gd name="T26" fmla="*/ 300 w 300"/>
              <a:gd name="T27" fmla="*/ 66 h 302"/>
              <a:gd name="T28" fmla="*/ 300 w 300"/>
              <a:gd name="T29" fmla="*/ 100 h 302"/>
              <a:gd name="T30" fmla="*/ 288 w 300"/>
              <a:gd name="T31" fmla="*/ 130 h 302"/>
              <a:gd name="T32" fmla="*/ 140 w 300"/>
              <a:gd name="T33" fmla="*/ 278 h 302"/>
              <a:gd name="T34" fmla="*/ 42 w 300"/>
              <a:gd name="T35" fmla="*/ 186 h 302"/>
              <a:gd name="T36" fmla="*/ 32 w 300"/>
              <a:gd name="T37" fmla="*/ 202 h 302"/>
              <a:gd name="T38" fmla="*/ 30 w 300"/>
              <a:gd name="T39" fmla="*/ 218 h 302"/>
              <a:gd name="T40" fmla="*/ 38 w 300"/>
              <a:gd name="T41" fmla="*/ 226 h 302"/>
              <a:gd name="T42" fmla="*/ 52 w 300"/>
              <a:gd name="T43" fmla="*/ 230 h 302"/>
              <a:gd name="T44" fmla="*/ 64 w 300"/>
              <a:gd name="T45" fmla="*/ 238 h 302"/>
              <a:gd name="T46" fmla="*/ 72 w 300"/>
              <a:gd name="T47" fmla="*/ 250 h 302"/>
              <a:gd name="T48" fmla="*/ 74 w 300"/>
              <a:gd name="T49" fmla="*/ 264 h 302"/>
              <a:gd name="T50" fmla="*/ 82 w 300"/>
              <a:gd name="T51" fmla="*/ 272 h 302"/>
              <a:gd name="T52" fmla="*/ 100 w 300"/>
              <a:gd name="T53" fmla="*/ 268 h 302"/>
              <a:gd name="T54" fmla="*/ 116 w 300"/>
              <a:gd name="T55" fmla="*/ 260 h 302"/>
              <a:gd name="T56" fmla="*/ 124 w 300"/>
              <a:gd name="T57" fmla="*/ 244 h 302"/>
              <a:gd name="T58" fmla="*/ 128 w 300"/>
              <a:gd name="T59" fmla="*/ 226 h 302"/>
              <a:gd name="T60" fmla="*/ 124 w 300"/>
              <a:gd name="T61" fmla="*/ 206 h 302"/>
              <a:gd name="T62" fmla="*/ 112 w 300"/>
              <a:gd name="T63" fmla="*/ 190 h 302"/>
              <a:gd name="T64" fmla="*/ 94 w 300"/>
              <a:gd name="T65" fmla="*/ 178 h 302"/>
              <a:gd name="T66" fmla="*/ 74 w 300"/>
              <a:gd name="T67" fmla="*/ 174 h 302"/>
              <a:gd name="T68" fmla="*/ 58 w 300"/>
              <a:gd name="T69" fmla="*/ 176 h 302"/>
              <a:gd name="T70" fmla="*/ 42 w 300"/>
              <a:gd name="T71" fmla="*/ 186 h 302"/>
              <a:gd name="T72" fmla="*/ 256 w 300"/>
              <a:gd name="T73" fmla="*/ 120 h 302"/>
              <a:gd name="T74" fmla="*/ 266 w 300"/>
              <a:gd name="T75" fmla="*/ 104 h 302"/>
              <a:gd name="T76" fmla="*/ 270 w 300"/>
              <a:gd name="T77" fmla="*/ 84 h 302"/>
              <a:gd name="T78" fmla="*/ 266 w 300"/>
              <a:gd name="T79" fmla="*/ 64 h 302"/>
              <a:gd name="T80" fmla="*/ 256 w 300"/>
              <a:gd name="T81" fmla="*/ 46 h 302"/>
              <a:gd name="T82" fmla="*/ 238 w 300"/>
              <a:gd name="T83" fmla="*/ 34 h 302"/>
              <a:gd name="T84" fmla="*/ 218 w 300"/>
              <a:gd name="T85" fmla="*/ 30 h 302"/>
              <a:gd name="T86" fmla="*/ 198 w 300"/>
              <a:gd name="T87" fmla="*/ 34 h 302"/>
              <a:gd name="T88" fmla="*/ 180 w 300"/>
              <a:gd name="T89" fmla="*/ 46 h 302"/>
              <a:gd name="T90" fmla="*/ 96 w 300"/>
              <a:gd name="T91" fmla="*/ 146 h 302"/>
              <a:gd name="T92" fmla="*/ 122 w 300"/>
              <a:gd name="T93" fmla="*/ 158 h 302"/>
              <a:gd name="T94" fmla="*/ 142 w 300"/>
              <a:gd name="T95" fmla="*/ 180 h 302"/>
              <a:gd name="T96" fmla="*/ 154 w 300"/>
              <a:gd name="T97" fmla="*/ 204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00" h="302">
                <a:moveTo>
                  <a:pt x="140" y="278"/>
                </a:moveTo>
                <a:lnTo>
                  <a:pt x="140" y="278"/>
                </a:lnTo>
                <a:lnTo>
                  <a:pt x="128" y="288"/>
                </a:lnTo>
                <a:lnTo>
                  <a:pt x="114" y="296"/>
                </a:lnTo>
                <a:lnTo>
                  <a:pt x="98" y="300"/>
                </a:lnTo>
                <a:lnTo>
                  <a:pt x="82" y="302"/>
                </a:lnTo>
                <a:lnTo>
                  <a:pt x="30" y="302"/>
                </a:lnTo>
                <a:lnTo>
                  <a:pt x="18" y="300"/>
                </a:lnTo>
                <a:lnTo>
                  <a:pt x="8" y="292"/>
                </a:lnTo>
                <a:lnTo>
                  <a:pt x="2" y="284"/>
                </a:lnTo>
                <a:lnTo>
                  <a:pt x="0" y="272"/>
                </a:lnTo>
                <a:lnTo>
                  <a:pt x="0" y="218"/>
                </a:lnTo>
                <a:lnTo>
                  <a:pt x="0" y="202"/>
                </a:lnTo>
                <a:lnTo>
                  <a:pt x="6" y="188"/>
                </a:lnTo>
                <a:lnTo>
                  <a:pt x="14" y="174"/>
                </a:lnTo>
                <a:lnTo>
                  <a:pt x="24" y="160"/>
                </a:lnTo>
                <a:lnTo>
                  <a:pt x="160" y="24"/>
                </a:lnTo>
                <a:lnTo>
                  <a:pt x="172" y="14"/>
                </a:lnTo>
                <a:lnTo>
                  <a:pt x="186" y="6"/>
                </a:lnTo>
                <a:lnTo>
                  <a:pt x="202" y="2"/>
                </a:lnTo>
                <a:lnTo>
                  <a:pt x="218" y="0"/>
                </a:lnTo>
                <a:lnTo>
                  <a:pt x="234" y="2"/>
                </a:lnTo>
                <a:lnTo>
                  <a:pt x="250" y="6"/>
                </a:lnTo>
                <a:lnTo>
                  <a:pt x="264" y="14"/>
                </a:lnTo>
                <a:lnTo>
                  <a:pt x="276" y="24"/>
                </a:lnTo>
                <a:lnTo>
                  <a:pt x="288" y="38"/>
                </a:lnTo>
                <a:lnTo>
                  <a:pt x="294" y="52"/>
                </a:lnTo>
                <a:lnTo>
                  <a:pt x="300" y="66"/>
                </a:lnTo>
                <a:lnTo>
                  <a:pt x="300" y="84"/>
                </a:lnTo>
                <a:lnTo>
                  <a:pt x="300" y="100"/>
                </a:lnTo>
                <a:lnTo>
                  <a:pt x="294" y="116"/>
                </a:lnTo>
                <a:lnTo>
                  <a:pt x="288" y="130"/>
                </a:lnTo>
                <a:lnTo>
                  <a:pt x="276" y="142"/>
                </a:lnTo>
                <a:lnTo>
                  <a:pt x="140" y="278"/>
                </a:lnTo>
                <a:close/>
                <a:moveTo>
                  <a:pt x="42" y="186"/>
                </a:moveTo>
                <a:lnTo>
                  <a:pt x="42" y="186"/>
                </a:lnTo>
                <a:lnTo>
                  <a:pt x="36" y="194"/>
                </a:lnTo>
                <a:lnTo>
                  <a:pt x="32" y="202"/>
                </a:lnTo>
                <a:lnTo>
                  <a:pt x="30" y="210"/>
                </a:lnTo>
                <a:lnTo>
                  <a:pt x="30" y="218"/>
                </a:lnTo>
                <a:lnTo>
                  <a:pt x="30" y="228"/>
                </a:lnTo>
                <a:lnTo>
                  <a:pt x="38" y="226"/>
                </a:lnTo>
                <a:lnTo>
                  <a:pt x="44" y="228"/>
                </a:lnTo>
                <a:lnTo>
                  <a:pt x="52" y="230"/>
                </a:lnTo>
                <a:lnTo>
                  <a:pt x="58" y="232"/>
                </a:lnTo>
                <a:lnTo>
                  <a:pt x="64" y="238"/>
                </a:lnTo>
                <a:lnTo>
                  <a:pt x="68" y="244"/>
                </a:lnTo>
                <a:lnTo>
                  <a:pt x="72" y="250"/>
                </a:lnTo>
                <a:lnTo>
                  <a:pt x="74" y="256"/>
                </a:lnTo>
                <a:lnTo>
                  <a:pt x="74" y="264"/>
                </a:lnTo>
                <a:lnTo>
                  <a:pt x="74" y="272"/>
                </a:lnTo>
                <a:lnTo>
                  <a:pt x="82" y="272"/>
                </a:lnTo>
                <a:lnTo>
                  <a:pt x="92" y="270"/>
                </a:lnTo>
                <a:lnTo>
                  <a:pt x="100" y="268"/>
                </a:lnTo>
                <a:lnTo>
                  <a:pt x="108" y="266"/>
                </a:lnTo>
                <a:lnTo>
                  <a:pt x="116" y="260"/>
                </a:lnTo>
                <a:lnTo>
                  <a:pt x="120" y="252"/>
                </a:lnTo>
                <a:lnTo>
                  <a:pt x="124" y="244"/>
                </a:lnTo>
                <a:lnTo>
                  <a:pt x="126" y="236"/>
                </a:lnTo>
                <a:lnTo>
                  <a:pt x="128" y="226"/>
                </a:lnTo>
                <a:lnTo>
                  <a:pt x="126" y="216"/>
                </a:lnTo>
                <a:lnTo>
                  <a:pt x="124" y="206"/>
                </a:lnTo>
                <a:lnTo>
                  <a:pt x="118" y="198"/>
                </a:lnTo>
                <a:lnTo>
                  <a:pt x="112" y="190"/>
                </a:lnTo>
                <a:lnTo>
                  <a:pt x="104" y="182"/>
                </a:lnTo>
                <a:lnTo>
                  <a:pt x="94" y="178"/>
                </a:lnTo>
                <a:lnTo>
                  <a:pt x="86" y="174"/>
                </a:lnTo>
                <a:lnTo>
                  <a:pt x="74" y="174"/>
                </a:lnTo>
                <a:lnTo>
                  <a:pt x="66" y="174"/>
                </a:lnTo>
                <a:lnTo>
                  <a:pt x="58" y="176"/>
                </a:lnTo>
                <a:lnTo>
                  <a:pt x="50" y="180"/>
                </a:lnTo>
                <a:lnTo>
                  <a:pt x="42" y="186"/>
                </a:lnTo>
                <a:close/>
                <a:moveTo>
                  <a:pt x="158" y="218"/>
                </a:moveTo>
                <a:lnTo>
                  <a:pt x="256" y="120"/>
                </a:lnTo>
                <a:lnTo>
                  <a:pt x="262" y="112"/>
                </a:lnTo>
                <a:lnTo>
                  <a:pt x="266" y="104"/>
                </a:lnTo>
                <a:lnTo>
                  <a:pt x="270" y="94"/>
                </a:lnTo>
                <a:lnTo>
                  <a:pt x="270" y="84"/>
                </a:lnTo>
                <a:lnTo>
                  <a:pt x="270" y="72"/>
                </a:lnTo>
                <a:lnTo>
                  <a:pt x="266" y="64"/>
                </a:lnTo>
                <a:lnTo>
                  <a:pt x="262" y="54"/>
                </a:lnTo>
                <a:lnTo>
                  <a:pt x="256" y="46"/>
                </a:lnTo>
                <a:lnTo>
                  <a:pt x="248" y="40"/>
                </a:lnTo>
                <a:lnTo>
                  <a:pt x="238" y="34"/>
                </a:lnTo>
                <a:lnTo>
                  <a:pt x="228" y="32"/>
                </a:lnTo>
                <a:lnTo>
                  <a:pt x="218" y="30"/>
                </a:lnTo>
                <a:lnTo>
                  <a:pt x="208" y="32"/>
                </a:lnTo>
                <a:lnTo>
                  <a:pt x="198" y="34"/>
                </a:lnTo>
                <a:lnTo>
                  <a:pt x="188" y="40"/>
                </a:lnTo>
                <a:lnTo>
                  <a:pt x="180" y="46"/>
                </a:lnTo>
                <a:lnTo>
                  <a:pt x="82" y="144"/>
                </a:lnTo>
                <a:lnTo>
                  <a:pt x="96" y="146"/>
                </a:lnTo>
                <a:lnTo>
                  <a:pt x="110" y="152"/>
                </a:lnTo>
                <a:lnTo>
                  <a:pt x="122" y="158"/>
                </a:lnTo>
                <a:lnTo>
                  <a:pt x="134" y="168"/>
                </a:lnTo>
                <a:lnTo>
                  <a:pt x="142" y="180"/>
                </a:lnTo>
                <a:lnTo>
                  <a:pt x="150" y="192"/>
                </a:lnTo>
                <a:lnTo>
                  <a:pt x="154" y="204"/>
                </a:lnTo>
                <a:lnTo>
                  <a:pt x="158" y="218"/>
                </a:lnTo>
                <a:close/>
              </a:path>
            </a:pathLst>
          </a:custGeom>
          <a:solidFill>
            <a:srgbClr val="EC008D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6900" y="6742113"/>
            <a:ext cx="8543925" cy="71438"/>
          </a:xfrm>
          <a:prstGeom prst="rect">
            <a:avLst/>
          </a:prstGeom>
          <a:solidFill>
            <a:srgbClr val="F298C0"/>
          </a:solidFill>
          <a:ln>
            <a:solidFill>
              <a:srgbClr val="F298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7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7275" y="6677025"/>
            <a:ext cx="1744663" cy="1714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8" name="组合 5"/>
          <p:cNvGrpSpPr/>
          <p:nvPr userDrawn="1"/>
        </p:nvGrpSpPr>
        <p:grpSpPr>
          <a:xfrm>
            <a:off x="193675" y="176213"/>
            <a:ext cx="2808288" cy="576262"/>
            <a:chOff x="384424" y="2799115"/>
            <a:chExt cx="2808287" cy="576263"/>
          </a:xfrm>
        </p:grpSpPr>
        <p:sp>
          <p:nvSpPr>
            <p:cNvPr id="7" name="任意多边形: 形状 6"/>
            <p:cNvSpPr/>
            <p:nvPr/>
          </p:nvSpPr>
          <p:spPr>
            <a:xfrm>
              <a:off x="1303587" y="2884840"/>
              <a:ext cx="1712911" cy="414338"/>
            </a:xfrm>
            <a:custGeom>
              <a:avLst/>
              <a:gdLst/>
              <a:ahLst/>
              <a:cxnLst/>
              <a:rect l="l" t="t" r="r" b="b"/>
              <a:pathLst>
                <a:path w="1712304" h="414115">
                  <a:moveTo>
                    <a:pt x="182501" y="234963"/>
                  </a:moveTo>
                  <a:cubicBezTo>
                    <a:pt x="186966" y="236079"/>
                    <a:pt x="191430" y="236637"/>
                    <a:pt x="195895" y="236637"/>
                  </a:cubicBezTo>
                  <a:cubicBezTo>
                    <a:pt x="214871" y="237753"/>
                    <a:pt x="227707" y="239428"/>
                    <a:pt x="234405" y="241660"/>
                  </a:cubicBezTo>
                  <a:cubicBezTo>
                    <a:pt x="235521" y="243892"/>
                    <a:pt x="235521" y="246125"/>
                    <a:pt x="234405" y="248357"/>
                  </a:cubicBezTo>
                  <a:cubicBezTo>
                    <a:pt x="232172" y="251706"/>
                    <a:pt x="228265" y="255055"/>
                    <a:pt x="222684" y="258403"/>
                  </a:cubicBezTo>
                  <a:lnTo>
                    <a:pt x="222684" y="317004"/>
                  </a:lnTo>
                  <a:lnTo>
                    <a:pt x="257845" y="317004"/>
                  </a:lnTo>
                  <a:cubicBezTo>
                    <a:pt x="257845" y="315888"/>
                    <a:pt x="258961" y="314772"/>
                    <a:pt x="261194" y="313656"/>
                  </a:cubicBezTo>
                  <a:cubicBezTo>
                    <a:pt x="270123" y="301377"/>
                    <a:pt x="276821" y="293564"/>
                    <a:pt x="281285" y="290215"/>
                  </a:cubicBezTo>
                  <a:cubicBezTo>
                    <a:pt x="282402" y="290215"/>
                    <a:pt x="283518" y="290215"/>
                    <a:pt x="284634" y="290215"/>
                  </a:cubicBezTo>
                  <a:cubicBezTo>
                    <a:pt x="298029" y="301377"/>
                    <a:pt x="308074" y="311423"/>
                    <a:pt x="314772" y="320353"/>
                  </a:cubicBezTo>
                  <a:cubicBezTo>
                    <a:pt x="315888" y="323701"/>
                    <a:pt x="314772" y="325376"/>
                    <a:pt x="311423" y="325376"/>
                  </a:cubicBezTo>
                  <a:lnTo>
                    <a:pt x="222684" y="325376"/>
                  </a:lnTo>
                  <a:lnTo>
                    <a:pt x="222684" y="389000"/>
                  </a:lnTo>
                  <a:lnTo>
                    <a:pt x="298029" y="389000"/>
                  </a:lnTo>
                  <a:cubicBezTo>
                    <a:pt x="309191" y="373373"/>
                    <a:pt x="318120" y="363327"/>
                    <a:pt x="324818" y="358862"/>
                  </a:cubicBezTo>
                  <a:cubicBezTo>
                    <a:pt x="323701" y="358862"/>
                    <a:pt x="325376" y="358862"/>
                    <a:pt x="329841" y="358862"/>
                  </a:cubicBezTo>
                  <a:cubicBezTo>
                    <a:pt x="345467" y="368908"/>
                    <a:pt x="357746" y="379512"/>
                    <a:pt x="366675" y="390674"/>
                  </a:cubicBezTo>
                  <a:cubicBezTo>
                    <a:pt x="368908" y="394023"/>
                    <a:pt x="368350" y="396255"/>
                    <a:pt x="365001" y="397371"/>
                  </a:cubicBezTo>
                  <a:lnTo>
                    <a:pt x="68647" y="397371"/>
                  </a:lnTo>
                  <a:cubicBezTo>
                    <a:pt x="66415" y="397371"/>
                    <a:pt x="56927" y="397930"/>
                    <a:pt x="40184" y="399046"/>
                  </a:cubicBezTo>
                  <a:lnTo>
                    <a:pt x="31812" y="387326"/>
                  </a:lnTo>
                  <a:cubicBezTo>
                    <a:pt x="36277" y="387326"/>
                    <a:pt x="40742" y="387884"/>
                    <a:pt x="45207" y="389000"/>
                  </a:cubicBezTo>
                  <a:lnTo>
                    <a:pt x="182501" y="389000"/>
                  </a:lnTo>
                  <a:lnTo>
                    <a:pt x="182501" y="325376"/>
                  </a:lnTo>
                  <a:lnTo>
                    <a:pt x="135620" y="325376"/>
                  </a:lnTo>
                  <a:cubicBezTo>
                    <a:pt x="133387" y="326492"/>
                    <a:pt x="123900" y="327050"/>
                    <a:pt x="107156" y="327050"/>
                  </a:cubicBezTo>
                  <a:lnTo>
                    <a:pt x="98785" y="315330"/>
                  </a:lnTo>
                  <a:cubicBezTo>
                    <a:pt x="103250" y="316446"/>
                    <a:pt x="107715" y="317004"/>
                    <a:pt x="112179" y="317004"/>
                  </a:cubicBezTo>
                  <a:lnTo>
                    <a:pt x="182501" y="317004"/>
                  </a:lnTo>
                  <a:lnTo>
                    <a:pt x="182501" y="258403"/>
                  </a:lnTo>
                  <a:lnTo>
                    <a:pt x="180826" y="236637"/>
                  </a:lnTo>
                  <a:cubicBezTo>
                    <a:pt x="180826" y="236637"/>
                    <a:pt x="181384" y="236079"/>
                    <a:pt x="182501" y="234963"/>
                  </a:cubicBezTo>
                  <a:close/>
                  <a:moveTo>
                    <a:pt x="510146" y="186408"/>
                  </a:moveTo>
                  <a:lnTo>
                    <a:pt x="510146" y="311981"/>
                  </a:lnTo>
                  <a:lnTo>
                    <a:pt x="545306" y="311981"/>
                  </a:lnTo>
                  <a:lnTo>
                    <a:pt x="545306" y="186408"/>
                  </a:lnTo>
                  <a:close/>
                  <a:moveTo>
                    <a:pt x="150689" y="178036"/>
                  </a:moveTo>
                  <a:lnTo>
                    <a:pt x="150689" y="216545"/>
                  </a:lnTo>
                  <a:lnTo>
                    <a:pt x="249473" y="216545"/>
                  </a:lnTo>
                  <a:lnTo>
                    <a:pt x="249473" y="178036"/>
                  </a:lnTo>
                  <a:close/>
                  <a:moveTo>
                    <a:pt x="942119" y="174687"/>
                  </a:moveTo>
                  <a:cubicBezTo>
                    <a:pt x="961095" y="180268"/>
                    <a:pt x="976164" y="188082"/>
                    <a:pt x="987326" y="198128"/>
                  </a:cubicBezTo>
                  <a:cubicBezTo>
                    <a:pt x="987326" y="199244"/>
                    <a:pt x="985093" y="202034"/>
                    <a:pt x="980629" y="206499"/>
                  </a:cubicBezTo>
                  <a:cubicBezTo>
                    <a:pt x="975048" y="210964"/>
                    <a:pt x="972815" y="213197"/>
                    <a:pt x="973931" y="213197"/>
                  </a:cubicBezTo>
                  <a:lnTo>
                    <a:pt x="973931" y="325376"/>
                  </a:lnTo>
                  <a:cubicBezTo>
                    <a:pt x="991791" y="344351"/>
                    <a:pt x="1027509" y="355514"/>
                    <a:pt x="1081088" y="358862"/>
                  </a:cubicBezTo>
                  <a:lnTo>
                    <a:pt x="1159781" y="358862"/>
                  </a:lnTo>
                  <a:cubicBezTo>
                    <a:pt x="1179872" y="358862"/>
                    <a:pt x="1206103" y="356072"/>
                    <a:pt x="1238473" y="350491"/>
                  </a:cubicBezTo>
                  <a:cubicBezTo>
                    <a:pt x="1256333" y="347142"/>
                    <a:pt x="1269169" y="344909"/>
                    <a:pt x="1276983" y="343793"/>
                  </a:cubicBezTo>
                  <a:cubicBezTo>
                    <a:pt x="1279215" y="346026"/>
                    <a:pt x="1279773" y="347700"/>
                    <a:pt x="1278657" y="348816"/>
                  </a:cubicBezTo>
                  <a:cubicBezTo>
                    <a:pt x="1276425" y="351049"/>
                    <a:pt x="1273634" y="353281"/>
                    <a:pt x="1270285" y="355514"/>
                  </a:cubicBezTo>
                  <a:cubicBezTo>
                    <a:pt x="1252426" y="366676"/>
                    <a:pt x="1243496" y="378396"/>
                    <a:pt x="1243496" y="390674"/>
                  </a:cubicBezTo>
                  <a:cubicBezTo>
                    <a:pt x="1243496" y="396255"/>
                    <a:pt x="1242938" y="399604"/>
                    <a:pt x="1241822" y="400720"/>
                  </a:cubicBezTo>
                  <a:cubicBezTo>
                    <a:pt x="1237357" y="402952"/>
                    <a:pt x="1218382" y="403511"/>
                    <a:pt x="1184895" y="402394"/>
                  </a:cubicBezTo>
                  <a:cubicBezTo>
                    <a:pt x="1181547" y="402394"/>
                    <a:pt x="1179872" y="402394"/>
                    <a:pt x="1179872" y="402394"/>
                  </a:cubicBezTo>
                  <a:lnTo>
                    <a:pt x="1076065" y="402394"/>
                  </a:lnTo>
                  <a:cubicBezTo>
                    <a:pt x="1045927" y="402394"/>
                    <a:pt x="1016347" y="389000"/>
                    <a:pt x="987326" y="362211"/>
                  </a:cubicBezTo>
                  <a:cubicBezTo>
                    <a:pt x="981745" y="358862"/>
                    <a:pt x="976722" y="354955"/>
                    <a:pt x="972257" y="350491"/>
                  </a:cubicBezTo>
                  <a:cubicBezTo>
                    <a:pt x="948817" y="331515"/>
                    <a:pt x="922586" y="346026"/>
                    <a:pt x="893564" y="394023"/>
                  </a:cubicBezTo>
                  <a:cubicBezTo>
                    <a:pt x="890216" y="396255"/>
                    <a:pt x="888541" y="396255"/>
                    <a:pt x="888541" y="394023"/>
                  </a:cubicBezTo>
                  <a:cubicBezTo>
                    <a:pt x="882960" y="380628"/>
                    <a:pt x="878495" y="365559"/>
                    <a:pt x="875147" y="348816"/>
                  </a:cubicBezTo>
                  <a:cubicBezTo>
                    <a:pt x="874031" y="348816"/>
                    <a:pt x="873472" y="347700"/>
                    <a:pt x="873472" y="345468"/>
                  </a:cubicBezTo>
                  <a:cubicBezTo>
                    <a:pt x="872356" y="343235"/>
                    <a:pt x="873472" y="341561"/>
                    <a:pt x="876821" y="340445"/>
                  </a:cubicBezTo>
                  <a:cubicBezTo>
                    <a:pt x="885751" y="338212"/>
                    <a:pt x="904726" y="332073"/>
                    <a:pt x="933748" y="322027"/>
                  </a:cubicBezTo>
                  <a:lnTo>
                    <a:pt x="933748" y="199802"/>
                  </a:lnTo>
                  <a:lnTo>
                    <a:pt x="886867" y="199802"/>
                  </a:lnTo>
                  <a:cubicBezTo>
                    <a:pt x="894680" y="200918"/>
                    <a:pt x="890774" y="202034"/>
                    <a:pt x="875147" y="203151"/>
                  </a:cubicBezTo>
                  <a:lnTo>
                    <a:pt x="865101" y="189756"/>
                  </a:lnTo>
                  <a:cubicBezTo>
                    <a:pt x="868449" y="190872"/>
                    <a:pt x="875147" y="191430"/>
                    <a:pt x="885193" y="191430"/>
                  </a:cubicBezTo>
                  <a:lnTo>
                    <a:pt x="923702" y="191430"/>
                  </a:lnTo>
                  <a:cubicBezTo>
                    <a:pt x="931515" y="180268"/>
                    <a:pt x="937655" y="174687"/>
                    <a:pt x="942119" y="174687"/>
                  </a:cubicBezTo>
                  <a:close/>
                  <a:moveTo>
                    <a:pt x="1030858" y="157944"/>
                  </a:moveTo>
                  <a:cubicBezTo>
                    <a:pt x="1076623" y="174687"/>
                    <a:pt x="1100621" y="194221"/>
                    <a:pt x="1102854" y="216545"/>
                  </a:cubicBezTo>
                  <a:cubicBezTo>
                    <a:pt x="1101738" y="237753"/>
                    <a:pt x="1095598" y="251148"/>
                    <a:pt x="1084436" y="256729"/>
                  </a:cubicBezTo>
                  <a:cubicBezTo>
                    <a:pt x="1072158" y="261194"/>
                    <a:pt x="1061554" y="255613"/>
                    <a:pt x="1052624" y="239986"/>
                  </a:cubicBezTo>
                  <a:cubicBezTo>
                    <a:pt x="1049276" y="236637"/>
                    <a:pt x="1048159" y="230498"/>
                    <a:pt x="1049276" y="221568"/>
                  </a:cubicBezTo>
                  <a:cubicBezTo>
                    <a:pt x="1050392" y="195895"/>
                    <a:pt x="1042578" y="176362"/>
                    <a:pt x="1025835" y="162967"/>
                  </a:cubicBezTo>
                  <a:cubicBezTo>
                    <a:pt x="1025835" y="160735"/>
                    <a:pt x="1027509" y="159060"/>
                    <a:pt x="1030858" y="157944"/>
                  </a:cubicBezTo>
                  <a:close/>
                  <a:moveTo>
                    <a:pt x="150689" y="131155"/>
                  </a:moveTo>
                  <a:lnTo>
                    <a:pt x="150689" y="169664"/>
                  </a:lnTo>
                  <a:lnTo>
                    <a:pt x="249473" y="169664"/>
                  </a:lnTo>
                  <a:lnTo>
                    <a:pt x="249473" y="131155"/>
                  </a:lnTo>
                  <a:close/>
                  <a:moveTo>
                    <a:pt x="150689" y="84274"/>
                  </a:moveTo>
                  <a:lnTo>
                    <a:pt x="150689" y="122784"/>
                  </a:lnTo>
                  <a:lnTo>
                    <a:pt x="249473" y="122784"/>
                  </a:lnTo>
                  <a:lnTo>
                    <a:pt x="249473" y="84274"/>
                  </a:lnTo>
                  <a:close/>
                  <a:moveTo>
                    <a:pt x="562050" y="27347"/>
                  </a:moveTo>
                  <a:cubicBezTo>
                    <a:pt x="560933" y="27347"/>
                    <a:pt x="562608" y="27347"/>
                    <a:pt x="567073" y="27347"/>
                  </a:cubicBezTo>
                  <a:cubicBezTo>
                    <a:pt x="580467" y="35161"/>
                    <a:pt x="592745" y="45765"/>
                    <a:pt x="603908" y="59159"/>
                  </a:cubicBezTo>
                  <a:cubicBezTo>
                    <a:pt x="606140" y="63624"/>
                    <a:pt x="605582" y="65857"/>
                    <a:pt x="602233" y="65857"/>
                  </a:cubicBezTo>
                  <a:lnTo>
                    <a:pt x="558701" y="65857"/>
                  </a:lnTo>
                  <a:cubicBezTo>
                    <a:pt x="559817" y="71438"/>
                    <a:pt x="555352" y="76461"/>
                    <a:pt x="545306" y="80926"/>
                  </a:cubicBezTo>
                  <a:cubicBezTo>
                    <a:pt x="530796" y="112180"/>
                    <a:pt x="514611" y="142875"/>
                    <a:pt x="496751" y="173013"/>
                  </a:cubicBezTo>
                  <a:cubicBezTo>
                    <a:pt x="500100" y="175245"/>
                    <a:pt x="504565" y="176920"/>
                    <a:pt x="510146" y="178036"/>
                  </a:cubicBezTo>
                  <a:lnTo>
                    <a:pt x="540284" y="178036"/>
                  </a:lnTo>
                  <a:cubicBezTo>
                    <a:pt x="544748" y="171339"/>
                    <a:pt x="548655" y="166874"/>
                    <a:pt x="552004" y="164641"/>
                  </a:cubicBezTo>
                  <a:cubicBezTo>
                    <a:pt x="553120" y="163525"/>
                    <a:pt x="554794" y="163525"/>
                    <a:pt x="557027" y="164641"/>
                  </a:cubicBezTo>
                  <a:cubicBezTo>
                    <a:pt x="569305" y="171339"/>
                    <a:pt x="580467" y="178594"/>
                    <a:pt x="590513" y="186408"/>
                  </a:cubicBezTo>
                  <a:cubicBezTo>
                    <a:pt x="590513" y="187524"/>
                    <a:pt x="590513" y="188640"/>
                    <a:pt x="590513" y="189756"/>
                  </a:cubicBezTo>
                  <a:cubicBezTo>
                    <a:pt x="590513" y="190872"/>
                    <a:pt x="588281" y="192547"/>
                    <a:pt x="583816" y="194779"/>
                  </a:cubicBezTo>
                  <a:cubicBezTo>
                    <a:pt x="581583" y="195895"/>
                    <a:pt x="580467" y="196453"/>
                    <a:pt x="580467" y="196453"/>
                  </a:cubicBezTo>
                  <a:lnTo>
                    <a:pt x="585490" y="352165"/>
                  </a:lnTo>
                  <a:cubicBezTo>
                    <a:pt x="563166" y="364443"/>
                    <a:pt x="549771" y="364443"/>
                    <a:pt x="545306" y="352165"/>
                  </a:cubicBezTo>
                  <a:lnTo>
                    <a:pt x="545306" y="320353"/>
                  </a:lnTo>
                  <a:lnTo>
                    <a:pt x="510146" y="320353"/>
                  </a:lnTo>
                  <a:lnTo>
                    <a:pt x="510146" y="362211"/>
                  </a:lnTo>
                  <a:cubicBezTo>
                    <a:pt x="497867" y="381186"/>
                    <a:pt x="485589" y="382861"/>
                    <a:pt x="473311" y="367234"/>
                  </a:cubicBezTo>
                  <a:lnTo>
                    <a:pt x="478334" y="201476"/>
                  </a:lnTo>
                  <a:cubicBezTo>
                    <a:pt x="468288" y="215987"/>
                    <a:pt x="457684" y="228824"/>
                    <a:pt x="446522" y="239986"/>
                  </a:cubicBezTo>
                  <a:cubicBezTo>
                    <a:pt x="443173" y="243334"/>
                    <a:pt x="440941" y="242218"/>
                    <a:pt x="439825" y="236637"/>
                  </a:cubicBezTo>
                  <a:cubicBezTo>
                    <a:pt x="464381" y="195337"/>
                    <a:pt x="484473" y="138410"/>
                    <a:pt x="500100" y="65857"/>
                  </a:cubicBezTo>
                  <a:lnTo>
                    <a:pt x="480008" y="65857"/>
                  </a:lnTo>
                  <a:cubicBezTo>
                    <a:pt x="477776" y="66973"/>
                    <a:pt x="468288" y="67531"/>
                    <a:pt x="451545" y="67531"/>
                  </a:cubicBezTo>
                  <a:lnTo>
                    <a:pt x="443173" y="55811"/>
                  </a:lnTo>
                  <a:cubicBezTo>
                    <a:pt x="447638" y="56927"/>
                    <a:pt x="452103" y="57485"/>
                    <a:pt x="456568" y="57485"/>
                  </a:cubicBezTo>
                  <a:lnTo>
                    <a:pt x="535261" y="57485"/>
                  </a:lnTo>
                  <a:cubicBezTo>
                    <a:pt x="546423" y="42974"/>
                    <a:pt x="555352" y="32929"/>
                    <a:pt x="562050" y="27347"/>
                  </a:cubicBezTo>
                  <a:close/>
                  <a:moveTo>
                    <a:pt x="896913" y="23999"/>
                  </a:moveTo>
                  <a:cubicBezTo>
                    <a:pt x="942677" y="35161"/>
                    <a:pt x="970583" y="51346"/>
                    <a:pt x="980629" y="72554"/>
                  </a:cubicBezTo>
                  <a:cubicBezTo>
                    <a:pt x="985093" y="91530"/>
                    <a:pt x="980070" y="105482"/>
                    <a:pt x="965560" y="114412"/>
                  </a:cubicBezTo>
                  <a:cubicBezTo>
                    <a:pt x="952165" y="119993"/>
                    <a:pt x="941003" y="113854"/>
                    <a:pt x="932073" y="95994"/>
                  </a:cubicBezTo>
                  <a:cubicBezTo>
                    <a:pt x="930957" y="95994"/>
                    <a:pt x="929841" y="93762"/>
                    <a:pt x="928725" y="89297"/>
                  </a:cubicBezTo>
                  <a:cubicBezTo>
                    <a:pt x="928725" y="85949"/>
                    <a:pt x="928725" y="83158"/>
                    <a:pt x="928725" y="80926"/>
                  </a:cubicBezTo>
                  <a:cubicBezTo>
                    <a:pt x="925376" y="58601"/>
                    <a:pt x="914214" y="41858"/>
                    <a:pt x="895239" y="30696"/>
                  </a:cubicBezTo>
                  <a:cubicBezTo>
                    <a:pt x="891890" y="28464"/>
                    <a:pt x="892448" y="26231"/>
                    <a:pt x="896913" y="23999"/>
                  </a:cubicBezTo>
                  <a:close/>
                  <a:moveTo>
                    <a:pt x="110505" y="12279"/>
                  </a:moveTo>
                  <a:cubicBezTo>
                    <a:pt x="121667" y="13395"/>
                    <a:pt x="131713" y="14511"/>
                    <a:pt x="140643" y="15627"/>
                  </a:cubicBezTo>
                  <a:cubicBezTo>
                    <a:pt x="149572" y="16743"/>
                    <a:pt x="156828" y="17860"/>
                    <a:pt x="162409" y="18976"/>
                  </a:cubicBezTo>
                  <a:cubicBezTo>
                    <a:pt x="163525" y="20092"/>
                    <a:pt x="163525" y="22325"/>
                    <a:pt x="162409" y="25673"/>
                  </a:cubicBezTo>
                  <a:cubicBezTo>
                    <a:pt x="161293" y="26789"/>
                    <a:pt x="160735" y="27347"/>
                    <a:pt x="160735" y="27347"/>
                  </a:cubicBezTo>
                  <a:cubicBezTo>
                    <a:pt x="157386" y="31812"/>
                    <a:pt x="154037" y="34603"/>
                    <a:pt x="150689" y="35719"/>
                  </a:cubicBezTo>
                  <a:lnTo>
                    <a:pt x="150689" y="75903"/>
                  </a:lnTo>
                  <a:lnTo>
                    <a:pt x="249473" y="75903"/>
                  </a:lnTo>
                  <a:lnTo>
                    <a:pt x="249473" y="35719"/>
                  </a:lnTo>
                  <a:lnTo>
                    <a:pt x="247799" y="13953"/>
                  </a:lnTo>
                  <a:cubicBezTo>
                    <a:pt x="247799" y="13953"/>
                    <a:pt x="248357" y="13395"/>
                    <a:pt x="249473" y="12279"/>
                  </a:cubicBezTo>
                  <a:cubicBezTo>
                    <a:pt x="259519" y="13395"/>
                    <a:pt x="269007" y="14511"/>
                    <a:pt x="277937" y="15627"/>
                  </a:cubicBezTo>
                  <a:cubicBezTo>
                    <a:pt x="286866" y="16743"/>
                    <a:pt x="294680" y="17860"/>
                    <a:pt x="301377" y="18976"/>
                  </a:cubicBezTo>
                  <a:cubicBezTo>
                    <a:pt x="302493" y="20092"/>
                    <a:pt x="302493" y="22325"/>
                    <a:pt x="301377" y="25673"/>
                  </a:cubicBezTo>
                  <a:cubicBezTo>
                    <a:pt x="296912" y="30138"/>
                    <a:pt x="293006" y="33487"/>
                    <a:pt x="289657" y="35719"/>
                  </a:cubicBezTo>
                  <a:lnTo>
                    <a:pt x="289657" y="75903"/>
                  </a:lnTo>
                  <a:lnTo>
                    <a:pt x="321469" y="75903"/>
                  </a:lnTo>
                  <a:cubicBezTo>
                    <a:pt x="329282" y="63624"/>
                    <a:pt x="337654" y="53578"/>
                    <a:pt x="346584" y="45765"/>
                  </a:cubicBezTo>
                  <a:cubicBezTo>
                    <a:pt x="347700" y="44649"/>
                    <a:pt x="349374" y="44649"/>
                    <a:pt x="351607" y="45765"/>
                  </a:cubicBezTo>
                  <a:cubicBezTo>
                    <a:pt x="366117" y="54695"/>
                    <a:pt x="378954" y="65299"/>
                    <a:pt x="390116" y="77577"/>
                  </a:cubicBezTo>
                  <a:cubicBezTo>
                    <a:pt x="391232" y="80926"/>
                    <a:pt x="390674" y="83158"/>
                    <a:pt x="388442" y="84274"/>
                  </a:cubicBezTo>
                  <a:lnTo>
                    <a:pt x="289657" y="84274"/>
                  </a:lnTo>
                  <a:lnTo>
                    <a:pt x="289657" y="216545"/>
                  </a:lnTo>
                  <a:lnTo>
                    <a:pt x="338212" y="216545"/>
                  </a:lnTo>
                  <a:cubicBezTo>
                    <a:pt x="339328" y="215429"/>
                    <a:pt x="343793" y="210406"/>
                    <a:pt x="351607" y="201476"/>
                  </a:cubicBezTo>
                  <a:cubicBezTo>
                    <a:pt x="358304" y="193663"/>
                    <a:pt x="362769" y="188640"/>
                    <a:pt x="365001" y="186408"/>
                  </a:cubicBezTo>
                  <a:cubicBezTo>
                    <a:pt x="363885" y="186408"/>
                    <a:pt x="365559" y="186408"/>
                    <a:pt x="370024" y="186408"/>
                  </a:cubicBezTo>
                  <a:cubicBezTo>
                    <a:pt x="389000" y="197570"/>
                    <a:pt x="403510" y="208174"/>
                    <a:pt x="413556" y="218220"/>
                  </a:cubicBezTo>
                  <a:cubicBezTo>
                    <a:pt x="415789" y="222684"/>
                    <a:pt x="414673" y="225475"/>
                    <a:pt x="410208" y="226591"/>
                  </a:cubicBezTo>
                  <a:lnTo>
                    <a:pt x="274588" y="226591"/>
                  </a:lnTo>
                  <a:cubicBezTo>
                    <a:pt x="301377" y="267891"/>
                    <a:pt x="347142" y="288541"/>
                    <a:pt x="411882" y="288541"/>
                  </a:cubicBezTo>
                  <a:cubicBezTo>
                    <a:pt x="414114" y="290773"/>
                    <a:pt x="414673" y="292448"/>
                    <a:pt x="413556" y="293564"/>
                  </a:cubicBezTo>
                  <a:cubicBezTo>
                    <a:pt x="392348" y="304726"/>
                    <a:pt x="378954" y="318679"/>
                    <a:pt x="373373" y="335422"/>
                  </a:cubicBezTo>
                  <a:cubicBezTo>
                    <a:pt x="371140" y="337654"/>
                    <a:pt x="369466" y="338770"/>
                    <a:pt x="368350" y="338770"/>
                  </a:cubicBezTo>
                  <a:cubicBezTo>
                    <a:pt x="315888" y="317562"/>
                    <a:pt x="282402" y="280169"/>
                    <a:pt x="267891" y="226591"/>
                  </a:cubicBezTo>
                  <a:lnTo>
                    <a:pt x="157386" y="226591"/>
                  </a:lnTo>
                  <a:cubicBezTo>
                    <a:pt x="161851" y="228824"/>
                    <a:pt x="165758" y="230498"/>
                    <a:pt x="169106" y="231614"/>
                  </a:cubicBezTo>
                  <a:cubicBezTo>
                    <a:pt x="167990" y="232730"/>
                    <a:pt x="167432" y="234963"/>
                    <a:pt x="167432" y="238311"/>
                  </a:cubicBezTo>
                  <a:lnTo>
                    <a:pt x="152363" y="245009"/>
                  </a:lnTo>
                  <a:cubicBezTo>
                    <a:pt x="117760" y="289657"/>
                    <a:pt x="68089" y="327050"/>
                    <a:pt x="3349" y="357188"/>
                  </a:cubicBezTo>
                  <a:cubicBezTo>
                    <a:pt x="1116" y="358304"/>
                    <a:pt x="0" y="356630"/>
                    <a:pt x="0" y="352165"/>
                  </a:cubicBezTo>
                  <a:cubicBezTo>
                    <a:pt x="45765" y="320911"/>
                    <a:pt x="80926" y="279053"/>
                    <a:pt x="105482" y="226591"/>
                  </a:cubicBezTo>
                  <a:lnTo>
                    <a:pt x="36835" y="226591"/>
                  </a:lnTo>
                  <a:cubicBezTo>
                    <a:pt x="26789" y="226591"/>
                    <a:pt x="17301" y="226591"/>
                    <a:pt x="8372" y="226591"/>
                  </a:cubicBezTo>
                  <a:lnTo>
                    <a:pt x="0" y="214871"/>
                  </a:lnTo>
                  <a:cubicBezTo>
                    <a:pt x="4465" y="215987"/>
                    <a:pt x="9488" y="216545"/>
                    <a:pt x="15069" y="216545"/>
                  </a:cubicBezTo>
                  <a:lnTo>
                    <a:pt x="110505" y="216545"/>
                  </a:lnTo>
                  <a:lnTo>
                    <a:pt x="110505" y="84274"/>
                  </a:lnTo>
                  <a:lnTo>
                    <a:pt x="55253" y="84274"/>
                  </a:lnTo>
                  <a:cubicBezTo>
                    <a:pt x="53020" y="85390"/>
                    <a:pt x="43532" y="85949"/>
                    <a:pt x="26789" y="85949"/>
                  </a:cubicBezTo>
                  <a:lnTo>
                    <a:pt x="18418" y="74228"/>
                  </a:lnTo>
                  <a:cubicBezTo>
                    <a:pt x="22882" y="75345"/>
                    <a:pt x="27347" y="75903"/>
                    <a:pt x="31812" y="75903"/>
                  </a:cubicBezTo>
                  <a:lnTo>
                    <a:pt x="110505" y="75903"/>
                  </a:lnTo>
                  <a:lnTo>
                    <a:pt x="110505" y="35719"/>
                  </a:lnTo>
                  <a:lnTo>
                    <a:pt x="108831" y="13953"/>
                  </a:lnTo>
                  <a:cubicBezTo>
                    <a:pt x="108831" y="13953"/>
                    <a:pt x="109389" y="13395"/>
                    <a:pt x="110505" y="12279"/>
                  </a:cubicBezTo>
                  <a:close/>
                  <a:moveTo>
                    <a:pt x="1379116" y="8930"/>
                  </a:moveTo>
                  <a:cubicBezTo>
                    <a:pt x="1423764" y="22325"/>
                    <a:pt x="1452786" y="42416"/>
                    <a:pt x="1466180" y="69205"/>
                  </a:cubicBezTo>
                  <a:cubicBezTo>
                    <a:pt x="1470645" y="92646"/>
                    <a:pt x="1464506" y="107715"/>
                    <a:pt x="1447763" y="114412"/>
                  </a:cubicBezTo>
                  <a:cubicBezTo>
                    <a:pt x="1425439" y="121109"/>
                    <a:pt x="1413160" y="115528"/>
                    <a:pt x="1410928" y="97669"/>
                  </a:cubicBezTo>
                  <a:cubicBezTo>
                    <a:pt x="1408696" y="67531"/>
                    <a:pt x="1396417" y="40742"/>
                    <a:pt x="1374093" y="17302"/>
                  </a:cubicBezTo>
                  <a:cubicBezTo>
                    <a:pt x="1370744" y="13953"/>
                    <a:pt x="1372419" y="11162"/>
                    <a:pt x="1379116" y="8930"/>
                  </a:cubicBezTo>
                  <a:close/>
                  <a:moveTo>
                    <a:pt x="701018" y="7256"/>
                  </a:moveTo>
                  <a:cubicBezTo>
                    <a:pt x="719993" y="8372"/>
                    <a:pt x="735062" y="11162"/>
                    <a:pt x="746224" y="15627"/>
                  </a:cubicBezTo>
                  <a:cubicBezTo>
                    <a:pt x="748457" y="16743"/>
                    <a:pt x="749015" y="18976"/>
                    <a:pt x="747899" y="22325"/>
                  </a:cubicBezTo>
                  <a:cubicBezTo>
                    <a:pt x="744550" y="25673"/>
                    <a:pt x="741201" y="28464"/>
                    <a:pt x="737853" y="30696"/>
                  </a:cubicBezTo>
                  <a:lnTo>
                    <a:pt x="737853" y="196453"/>
                  </a:lnTo>
                  <a:lnTo>
                    <a:pt x="789757" y="196453"/>
                  </a:lnTo>
                  <a:lnTo>
                    <a:pt x="789757" y="70880"/>
                  </a:lnTo>
                  <a:lnTo>
                    <a:pt x="788082" y="50788"/>
                  </a:lnTo>
                  <a:cubicBezTo>
                    <a:pt x="788082" y="49672"/>
                    <a:pt x="789198" y="49114"/>
                    <a:pt x="791431" y="49114"/>
                  </a:cubicBezTo>
                  <a:cubicBezTo>
                    <a:pt x="803709" y="51346"/>
                    <a:pt x="819894" y="55811"/>
                    <a:pt x="839986" y="62508"/>
                  </a:cubicBezTo>
                  <a:cubicBezTo>
                    <a:pt x="839986" y="63624"/>
                    <a:pt x="839986" y="64741"/>
                    <a:pt x="839986" y="65857"/>
                  </a:cubicBezTo>
                  <a:cubicBezTo>
                    <a:pt x="838870" y="66973"/>
                    <a:pt x="835521" y="69764"/>
                    <a:pt x="829940" y="74228"/>
                  </a:cubicBezTo>
                  <a:lnTo>
                    <a:pt x="833289" y="204825"/>
                  </a:lnTo>
                  <a:cubicBezTo>
                    <a:pt x="812081" y="222684"/>
                    <a:pt x="797570" y="222684"/>
                    <a:pt x="789757" y="204825"/>
                  </a:cubicBezTo>
                  <a:lnTo>
                    <a:pt x="737853" y="204825"/>
                  </a:lnTo>
                  <a:lnTo>
                    <a:pt x="737853" y="380628"/>
                  </a:lnTo>
                  <a:lnTo>
                    <a:pt x="799802" y="380628"/>
                  </a:lnTo>
                  <a:lnTo>
                    <a:pt x="799802" y="258403"/>
                  </a:lnTo>
                  <a:cubicBezTo>
                    <a:pt x="798686" y="257287"/>
                    <a:pt x="797570" y="254496"/>
                    <a:pt x="796454" y="250032"/>
                  </a:cubicBezTo>
                  <a:cubicBezTo>
                    <a:pt x="795338" y="246683"/>
                    <a:pt x="794780" y="243892"/>
                    <a:pt x="794780" y="241660"/>
                  </a:cubicBezTo>
                  <a:cubicBezTo>
                    <a:pt x="794780" y="239428"/>
                    <a:pt x="796454" y="237753"/>
                    <a:pt x="799802" y="236637"/>
                  </a:cubicBezTo>
                  <a:cubicBezTo>
                    <a:pt x="814313" y="238869"/>
                    <a:pt x="829382" y="241660"/>
                    <a:pt x="845009" y="245009"/>
                  </a:cubicBezTo>
                  <a:cubicBezTo>
                    <a:pt x="847241" y="247241"/>
                    <a:pt x="847800" y="248915"/>
                    <a:pt x="846683" y="250032"/>
                  </a:cubicBezTo>
                  <a:cubicBezTo>
                    <a:pt x="845567" y="252264"/>
                    <a:pt x="843893" y="253938"/>
                    <a:pt x="841660" y="255055"/>
                  </a:cubicBezTo>
                  <a:cubicBezTo>
                    <a:pt x="839428" y="257287"/>
                    <a:pt x="838870" y="260077"/>
                    <a:pt x="839986" y="263426"/>
                  </a:cubicBezTo>
                  <a:lnTo>
                    <a:pt x="843335" y="389000"/>
                  </a:lnTo>
                  <a:cubicBezTo>
                    <a:pt x="839986" y="395697"/>
                    <a:pt x="830498" y="399604"/>
                    <a:pt x="814871" y="400720"/>
                  </a:cubicBezTo>
                  <a:cubicBezTo>
                    <a:pt x="804825" y="400720"/>
                    <a:pt x="799802" y="396813"/>
                    <a:pt x="799802" y="389000"/>
                  </a:cubicBezTo>
                  <a:lnTo>
                    <a:pt x="639068" y="389000"/>
                  </a:lnTo>
                  <a:cubicBezTo>
                    <a:pt x="636836" y="392348"/>
                    <a:pt x="634603" y="395697"/>
                    <a:pt x="632371" y="399046"/>
                  </a:cubicBezTo>
                  <a:cubicBezTo>
                    <a:pt x="629022" y="401278"/>
                    <a:pt x="626232" y="401278"/>
                    <a:pt x="623999" y="399046"/>
                  </a:cubicBezTo>
                  <a:lnTo>
                    <a:pt x="593862" y="377280"/>
                  </a:lnTo>
                  <a:cubicBezTo>
                    <a:pt x="592745" y="376163"/>
                    <a:pt x="592187" y="374489"/>
                    <a:pt x="592187" y="372257"/>
                  </a:cubicBezTo>
                  <a:cubicBezTo>
                    <a:pt x="592187" y="371140"/>
                    <a:pt x="592745" y="370582"/>
                    <a:pt x="593862" y="370582"/>
                  </a:cubicBezTo>
                  <a:lnTo>
                    <a:pt x="607256" y="362211"/>
                  </a:lnTo>
                  <a:lnTo>
                    <a:pt x="607256" y="263426"/>
                  </a:lnTo>
                  <a:lnTo>
                    <a:pt x="605582" y="236637"/>
                  </a:lnTo>
                  <a:cubicBezTo>
                    <a:pt x="604466" y="236637"/>
                    <a:pt x="605024" y="236079"/>
                    <a:pt x="607256" y="234963"/>
                  </a:cubicBezTo>
                  <a:cubicBezTo>
                    <a:pt x="623999" y="237195"/>
                    <a:pt x="639068" y="240544"/>
                    <a:pt x="652463" y="245009"/>
                  </a:cubicBezTo>
                  <a:cubicBezTo>
                    <a:pt x="652463" y="248357"/>
                    <a:pt x="652463" y="250032"/>
                    <a:pt x="652463" y="250032"/>
                  </a:cubicBezTo>
                  <a:cubicBezTo>
                    <a:pt x="651347" y="252264"/>
                    <a:pt x="648556" y="255055"/>
                    <a:pt x="644091" y="258403"/>
                  </a:cubicBezTo>
                  <a:cubicBezTo>
                    <a:pt x="642975" y="258403"/>
                    <a:pt x="642417" y="258403"/>
                    <a:pt x="642417" y="258403"/>
                  </a:cubicBezTo>
                  <a:lnTo>
                    <a:pt x="642417" y="380628"/>
                  </a:lnTo>
                  <a:lnTo>
                    <a:pt x="702692" y="380628"/>
                  </a:lnTo>
                  <a:lnTo>
                    <a:pt x="702692" y="204825"/>
                  </a:lnTo>
                  <a:lnTo>
                    <a:pt x="647440" y="204825"/>
                  </a:lnTo>
                  <a:cubicBezTo>
                    <a:pt x="645207" y="209290"/>
                    <a:pt x="642975" y="212080"/>
                    <a:pt x="640742" y="213197"/>
                  </a:cubicBezTo>
                  <a:cubicBezTo>
                    <a:pt x="637394" y="215429"/>
                    <a:pt x="635161" y="215429"/>
                    <a:pt x="634045" y="213197"/>
                  </a:cubicBezTo>
                  <a:cubicBezTo>
                    <a:pt x="631813" y="213197"/>
                    <a:pt x="626790" y="209848"/>
                    <a:pt x="618976" y="203151"/>
                  </a:cubicBezTo>
                  <a:cubicBezTo>
                    <a:pt x="610047" y="196453"/>
                    <a:pt x="605024" y="192547"/>
                    <a:pt x="603908" y="191430"/>
                  </a:cubicBezTo>
                  <a:cubicBezTo>
                    <a:pt x="602791" y="188082"/>
                    <a:pt x="602791" y="185849"/>
                    <a:pt x="603908" y="184733"/>
                  </a:cubicBezTo>
                  <a:lnTo>
                    <a:pt x="615628" y="173013"/>
                  </a:lnTo>
                  <a:lnTo>
                    <a:pt x="615628" y="75903"/>
                  </a:lnTo>
                  <a:lnTo>
                    <a:pt x="613953" y="49114"/>
                  </a:lnTo>
                  <a:cubicBezTo>
                    <a:pt x="613953" y="49114"/>
                    <a:pt x="614511" y="48555"/>
                    <a:pt x="615628" y="47439"/>
                  </a:cubicBezTo>
                  <a:cubicBezTo>
                    <a:pt x="632371" y="49672"/>
                    <a:pt x="647440" y="53020"/>
                    <a:pt x="660834" y="57485"/>
                  </a:cubicBezTo>
                  <a:cubicBezTo>
                    <a:pt x="661950" y="59718"/>
                    <a:pt x="661950" y="61392"/>
                    <a:pt x="660834" y="62508"/>
                  </a:cubicBezTo>
                  <a:cubicBezTo>
                    <a:pt x="659718" y="64741"/>
                    <a:pt x="658044" y="66973"/>
                    <a:pt x="655811" y="69205"/>
                  </a:cubicBezTo>
                  <a:cubicBezTo>
                    <a:pt x="653579" y="70322"/>
                    <a:pt x="652463" y="70880"/>
                    <a:pt x="652463" y="70880"/>
                  </a:cubicBezTo>
                  <a:lnTo>
                    <a:pt x="652463" y="196453"/>
                  </a:lnTo>
                  <a:lnTo>
                    <a:pt x="702692" y="196453"/>
                  </a:lnTo>
                  <a:lnTo>
                    <a:pt x="702692" y="35719"/>
                  </a:lnTo>
                  <a:lnTo>
                    <a:pt x="699344" y="8930"/>
                  </a:lnTo>
                  <a:cubicBezTo>
                    <a:pt x="699344" y="8930"/>
                    <a:pt x="699902" y="8372"/>
                    <a:pt x="701018" y="7256"/>
                  </a:cubicBezTo>
                  <a:close/>
                  <a:moveTo>
                    <a:pt x="1138014" y="3907"/>
                  </a:moveTo>
                  <a:cubicBezTo>
                    <a:pt x="1150293" y="2791"/>
                    <a:pt x="1169268" y="6139"/>
                    <a:pt x="1194941" y="13953"/>
                  </a:cubicBezTo>
                  <a:cubicBezTo>
                    <a:pt x="1198290" y="16185"/>
                    <a:pt x="1198848" y="18976"/>
                    <a:pt x="1196616" y="22325"/>
                  </a:cubicBezTo>
                  <a:cubicBezTo>
                    <a:pt x="1194383" y="25673"/>
                    <a:pt x="1191593" y="28464"/>
                    <a:pt x="1188244" y="30696"/>
                  </a:cubicBezTo>
                  <a:lnTo>
                    <a:pt x="1188244" y="111063"/>
                  </a:lnTo>
                  <a:lnTo>
                    <a:pt x="1203313" y="111063"/>
                  </a:lnTo>
                  <a:cubicBezTo>
                    <a:pt x="1203313" y="111063"/>
                    <a:pt x="1203313" y="110505"/>
                    <a:pt x="1203313" y="109389"/>
                  </a:cubicBezTo>
                  <a:cubicBezTo>
                    <a:pt x="1216707" y="91530"/>
                    <a:pt x="1226195" y="80367"/>
                    <a:pt x="1231776" y="75903"/>
                  </a:cubicBezTo>
                  <a:cubicBezTo>
                    <a:pt x="1231776" y="75903"/>
                    <a:pt x="1233450" y="75903"/>
                    <a:pt x="1236799" y="75903"/>
                  </a:cubicBezTo>
                  <a:cubicBezTo>
                    <a:pt x="1264704" y="92646"/>
                    <a:pt x="1280889" y="104924"/>
                    <a:pt x="1285354" y="112738"/>
                  </a:cubicBezTo>
                  <a:cubicBezTo>
                    <a:pt x="1286471" y="117202"/>
                    <a:pt x="1285354" y="119435"/>
                    <a:pt x="1282006" y="119435"/>
                  </a:cubicBezTo>
                  <a:lnTo>
                    <a:pt x="1188244" y="119435"/>
                  </a:lnTo>
                  <a:lnTo>
                    <a:pt x="1188244" y="281844"/>
                  </a:lnTo>
                  <a:cubicBezTo>
                    <a:pt x="1192709" y="319795"/>
                    <a:pt x="1174849" y="342119"/>
                    <a:pt x="1134666" y="348816"/>
                  </a:cubicBezTo>
                  <a:cubicBezTo>
                    <a:pt x="1130201" y="349932"/>
                    <a:pt x="1127410" y="348258"/>
                    <a:pt x="1126294" y="343793"/>
                  </a:cubicBezTo>
                  <a:cubicBezTo>
                    <a:pt x="1125178" y="322585"/>
                    <a:pt x="1106760" y="308075"/>
                    <a:pt x="1071042" y="300261"/>
                  </a:cubicBezTo>
                  <a:cubicBezTo>
                    <a:pt x="1066577" y="296912"/>
                    <a:pt x="1066577" y="293006"/>
                    <a:pt x="1071042" y="288541"/>
                  </a:cubicBezTo>
                  <a:cubicBezTo>
                    <a:pt x="1121271" y="297471"/>
                    <a:pt x="1143596" y="287983"/>
                    <a:pt x="1138014" y="260077"/>
                  </a:cubicBezTo>
                  <a:lnTo>
                    <a:pt x="1138014" y="119435"/>
                  </a:lnTo>
                  <a:lnTo>
                    <a:pt x="1029184" y="119435"/>
                  </a:lnTo>
                  <a:cubicBezTo>
                    <a:pt x="1026951" y="120551"/>
                    <a:pt x="1017464" y="121109"/>
                    <a:pt x="1000720" y="121109"/>
                  </a:cubicBezTo>
                  <a:lnTo>
                    <a:pt x="992349" y="109389"/>
                  </a:lnTo>
                  <a:cubicBezTo>
                    <a:pt x="996814" y="110505"/>
                    <a:pt x="1001279" y="111063"/>
                    <a:pt x="1005743" y="111063"/>
                  </a:cubicBezTo>
                  <a:lnTo>
                    <a:pt x="1138014" y="111063"/>
                  </a:lnTo>
                  <a:lnTo>
                    <a:pt x="1138014" y="30696"/>
                  </a:lnTo>
                  <a:lnTo>
                    <a:pt x="1136340" y="5581"/>
                  </a:lnTo>
                  <a:cubicBezTo>
                    <a:pt x="1135224" y="5581"/>
                    <a:pt x="1135782" y="5023"/>
                    <a:pt x="1138014" y="3907"/>
                  </a:cubicBezTo>
                  <a:close/>
                  <a:moveTo>
                    <a:pt x="1558268" y="140"/>
                  </a:moveTo>
                  <a:cubicBezTo>
                    <a:pt x="1559942" y="-139"/>
                    <a:pt x="1561617" y="0"/>
                    <a:pt x="1563291" y="558"/>
                  </a:cubicBezTo>
                  <a:cubicBezTo>
                    <a:pt x="1581150" y="11721"/>
                    <a:pt x="1600684" y="24557"/>
                    <a:pt x="1621892" y="39068"/>
                  </a:cubicBezTo>
                  <a:cubicBezTo>
                    <a:pt x="1625241" y="43533"/>
                    <a:pt x="1624682" y="47439"/>
                    <a:pt x="1620218" y="50788"/>
                  </a:cubicBezTo>
                  <a:cubicBezTo>
                    <a:pt x="1609055" y="51904"/>
                    <a:pt x="1600684" y="53020"/>
                    <a:pt x="1595103" y="54137"/>
                  </a:cubicBezTo>
                  <a:cubicBezTo>
                    <a:pt x="1586173" y="61950"/>
                    <a:pt x="1573337" y="74786"/>
                    <a:pt x="1556594" y="92646"/>
                  </a:cubicBezTo>
                  <a:cubicBezTo>
                    <a:pt x="1538734" y="110505"/>
                    <a:pt x="1525898" y="122784"/>
                    <a:pt x="1518084" y="129481"/>
                  </a:cubicBezTo>
                  <a:lnTo>
                    <a:pt x="1596777" y="129481"/>
                  </a:lnTo>
                  <a:cubicBezTo>
                    <a:pt x="1605707" y="114970"/>
                    <a:pt x="1616311" y="101576"/>
                    <a:pt x="1628589" y="89297"/>
                  </a:cubicBezTo>
                  <a:cubicBezTo>
                    <a:pt x="1629705" y="89297"/>
                    <a:pt x="1631380" y="89297"/>
                    <a:pt x="1633612" y="89297"/>
                  </a:cubicBezTo>
                  <a:cubicBezTo>
                    <a:pt x="1658169" y="106040"/>
                    <a:pt x="1674912" y="118877"/>
                    <a:pt x="1683842" y="127806"/>
                  </a:cubicBezTo>
                  <a:cubicBezTo>
                    <a:pt x="1686074" y="133388"/>
                    <a:pt x="1685516" y="136736"/>
                    <a:pt x="1682167" y="137852"/>
                  </a:cubicBezTo>
                  <a:lnTo>
                    <a:pt x="1518084" y="137852"/>
                  </a:lnTo>
                  <a:cubicBezTo>
                    <a:pt x="1519200" y="140085"/>
                    <a:pt x="1515852" y="144550"/>
                    <a:pt x="1508038" y="151247"/>
                  </a:cubicBezTo>
                  <a:lnTo>
                    <a:pt x="1508038" y="209848"/>
                  </a:lnTo>
                  <a:cubicBezTo>
                    <a:pt x="1508038" y="217661"/>
                    <a:pt x="1508038" y="224917"/>
                    <a:pt x="1508038" y="231614"/>
                  </a:cubicBezTo>
                  <a:lnTo>
                    <a:pt x="1620218" y="231614"/>
                  </a:lnTo>
                  <a:cubicBezTo>
                    <a:pt x="1628031" y="217103"/>
                    <a:pt x="1638077" y="203709"/>
                    <a:pt x="1650355" y="191430"/>
                  </a:cubicBezTo>
                  <a:cubicBezTo>
                    <a:pt x="1651471" y="191430"/>
                    <a:pt x="1653704" y="191430"/>
                    <a:pt x="1657053" y="191430"/>
                  </a:cubicBezTo>
                  <a:cubicBezTo>
                    <a:pt x="1677144" y="205941"/>
                    <a:pt x="1693887" y="218778"/>
                    <a:pt x="1707282" y="229940"/>
                  </a:cubicBezTo>
                  <a:cubicBezTo>
                    <a:pt x="1709514" y="235521"/>
                    <a:pt x="1708398" y="238869"/>
                    <a:pt x="1703933" y="239986"/>
                  </a:cubicBezTo>
                  <a:lnTo>
                    <a:pt x="1526456" y="239986"/>
                  </a:lnTo>
                  <a:cubicBezTo>
                    <a:pt x="1554361" y="313656"/>
                    <a:pt x="1615195" y="349932"/>
                    <a:pt x="1708956" y="348816"/>
                  </a:cubicBezTo>
                  <a:cubicBezTo>
                    <a:pt x="1713421" y="353281"/>
                    <a:pt x="1713421" y="356630"/>
                    <a:pt x="1708956" y="358862"/>
                  </a:cubicBezTo>
                  <a:cubicBezTo>
                    <a:pt x="1682167" y="365559"/>
                    <a:pt x="1666540" y="381744"/>
                    <a:pt x="1662075" y="407417"/>
                  </a:cubicBezTo>
                  <a:cubicBezTo>
                    <a:pt x="1659843" y="409650"/>
                    <a:pt x="1656494" y="410208"/>
                    <a:pt x="1652030" y="409092"/>
                  </a:cubicBezTo>
                  <a:cubicBezTo>
                    <a:pt x="1587289" y="383419"/>
                    <a:pt x="1540967" y="327050"/>
                    <a:pt x="1513061" y="239986"/>
                  </a:cubicBezTo>
                  <a:lnTo>
                    <a:pt x="1506364" y="239986"/>
                  </a:lnTo>
                  <a:cubicBezTo>
                    <a:pt x="1499667" y="334864"/>
                    <a:pt x="1432136" y="392907"/>
                    <a:pt x="1303772" y="414115"/>
                  </a:cubicBezTo>
                  <a:cubicBezTo>
                    <a:pt x="1299307" y="410766"/>
                    <a:pt x="1298749" y="407975"/>
                    <a:pt x="1302097" y="405743"/>
                  </a:cubicBezTo>
                  <a:cubicBezTo>
                    <a:pt x="1399208" y="378954"/>
                    <a:pt x="1451112" y="323701"/>
                    <a:pt x="1457809" y="239986"/>
                  </a:cubicBezTo>
                  <a:lnTo>
                    <a:pt x="1340607" y="239986"/>
                  </a:lnTo>
                  <a:cubicBezTo>
                    <a:pt x="1338374" y="241102"/>
                    <a:pt x="1328887" y="241660"/>
                    <a:pt x="1312143" y="241660"/>
                  </a:cubicBezTo>
                  <a:lnTo>
                    <a:pt x="1303772" y="229940"/>
                  </a:lnTo>
                  <a:cubicBezTo>
                    <a:pt x="1308237" y="231056"/>
                    <a:pt x="1312701" y="231614"/>
                    <a:pt x="1317166" y="231614"/>
                  </a:cubicBezTo>
                  <a:lnTo>
                    <a:pt x="1457809" y="231614"/>
                  </a:lnTo>
                  <a:cubicBezTo>
                    <a:pt x="1458925" y="224917"/>
                    <a:pt x="1459483" y="217661"/>
                    <a:pt x="1459483" y="209848"/>
                  </a:cubicBezTo>
                  <a:lnTo>
                    <a:pt x="1459483" y="137852"/>
                  </a:lnTo>
                  <a:lnTo>
                    <a:pt x="1357350" y="137852"/>
                  </a:lnTo>
                  <a:cubicBezTo>
                    <a:pt x="1348420" y="138969"/>
                    <a:pt x="1339491" y="139527"/>
                    <a:pt x="1330561" y="139527"/>
                  </a:cubicBezTo>
                  <a:lnTo>
                    <a:pt x="1320515" y="127806"/>
                  </a:lnTo>
                  <a:cubicBezTo>
                    <a:pt x="1324980" y="128923"/>
                    <a:pt x="1330003" y="129481"/>
                    <a:pt x="1335584" y="129481"/>
                  </a:cubicBezTo>
                  <a:lnTo>
                    <a:pt x="1499667" y="129481"/>
                  </a:lnTo>
                  <a:cubicBezTo>
                    <a:pt x="1521991" y="81484"/>
                    <a:pt x="1539850" y="39068"/>
                    <a:pt x="1553245" y="2233"/>
                  </a:cubicBezTo>
                  <a:cubicBezTo>
                    <a:pt x="1554919" y="1117"/>
                    <a:pt x="1556594" y="419"/>
                    <a:pt x="1558268" y="140"/>
                  </a:cubicBezTo>
                  <a:close/>
                </a:path>
              </a:pathLst>
            </a:custGeom>
            <a:solidFill>
              <a:srgbClr val="ED02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080" name="组合 7"/>
            <p:cNvGrpSpPr/>
            <p:nvPr userDrawn="1"/>
          </p:nvGrpSpPr>
          <p:grpSpPr>
            <a:xfrm>
              <a:off x="384424" y="2799115"/>
              <a:ext cx="2808287" cy="576263"/>
              <a:chOff x="384424" y="2799115"/>
              <a:chExt cx="2808287" cy="576263"/>
            </a:xfrm>
          </p:grpSpPr>
          <p:grpSp>
            <p:nvGrpSpPr>
              <p:cNvPr id="3081" name="组合 8"/>
              <p:cNvGrpSpPr/>
              <p:nvPr userDrawn="1"/>
            </p:nvGrpSpPr>
            <p:grpSpPr>
              <a:xfrm>
                <a:off x="384424" y="2799115"/>
                <a:ext cx="2808287" cy="576263"/>
                <a:chOff x="384424" y="1800895"/>
                <a:chExt cx="2808287" cy="576263"/>
              </a:xfrm>
            </p:grpSpPr>
            <p:sp>
              <p:nvSpPr>
                <p:cNvPr id="11" name="矩形: 圆角 10"/>
                <p:cNvSpPr/>
                <p:nvPr/>
              </p:nvSpPr>
              <p:spPr bwMode="auto">
                <a:xfrm>
                  <a:off x="384424" y="1800895"/>
                  <a:ext cx="719138" cy="576263"/>
                </a:xfrm>
                <a:prstGeom prst="roundRect">
                  <a:avLst>
                    <a:gd name="adj" fmla="val 12947"/>
                  </a:avLst>
                </a:prstGeom>
                <a:solidFill>
                  <a:srgbClr val="F298C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矩形: 圆角 11"/>
                <p:cNvSpPr/>
                <p:nvPr/>
              </p:nvSpPr>
              <p:spPr bwMode="auto">
                <a:xfrm>
                  <a:off x="384424" y="1800895"/>
                  <a:ext cx="2808287" cy="576263"/>
                </a:xfrm>
                <a:prstGeom prst="roundRect">
                  <a:avLst>
                    <a:gd name="adj" fmla="val 13360"/>
                  </a:avLst>
                </a:prstGeom>
                <a:noFill/>
                <a:ln>
                  <a:solidFill>
                    <a:srgbClr val="F298C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" name="任意多边形: 形状 9"/>
              <p:cNvSpPr/>
              <p:nvPr/>
            </p:nvSpPr>
            <p:spPr>
              <a:xfrm>
                <a:off x="527299" y="2929290"/>
                <a:ext cx="419100" cy="315913"/>
              </a:xfrm>
              <a:custGeom>
                <a:avLst/>
                <a:gdLst/>
                <a:ahLst/>
                <a:cxnLst/>
                <a:rect l="l" t="t" r="r" b="b"/>
                <a:pathLst>
                  <a:path w="419695" h="316111">
                    <a:moveTo>
                      <a:pt x="103584" y="12502"/>
                    </a:moveTo>
                    <a:cubicBezTo>
                      <a:pt x="80962" y="12502"/>
                      <a:pt x="70842" y="44649"/>
                      <a:pt x="73223" y="108942"/>
                    </a:cubicBezTo>
                    <a:lnTo>
                      <a:pt x="73223" y="212527"/>
                    </a:lnTo>
                    <a:cubicBezTo>
                      <a:pt x="72033" y="279202"/>
                      <a:pt x="82153" y="310753"/>
                      <a:pt x="103584" y="307181"/>
                    </a:cubicBezTo>
                    <a:cubicBezTo>
                      <a:pt x="116681" y="307181"/>
                      <a:pt x="125015" y="298847"/>
                      <a:pt x="128587" y="282178"/>
                    </a:cubicBezTo>
                    <a:cubicBezTo>
                      <a:pt x="129778" y="272653"/>
                      <a:pt x="130969" y="261342"/>
                      <a:pt x="132159" y="248246"/>
                    </a:cubicBezTo>
                    <a:cubicBezTo>
                      <a:pt x="132159" y="236339"/>
                      <a:pt x="132754" y="224433"/>
                      <a:pt x="133945" y="212527"/>
                    </a:cubicBezTo>
                    <a:lnTo>
                      <a:pt x="133945" y="108942"/>
                    </a:lnTo>
                    <a:cubicBezTo>
                      <a:pt x="133945" y="43458"/>
                      <a:pt x="123825" y="11311"/>
                      <a:pt x="103584" y="12502"/>
                    </a:cubicBezTo>
                    <a:close/>
                    <a:moveTo>
                      <a:pt x="362545" y="0"/>
                    </a:moveTo>
                    <a:lnTo>
                      <a:pt x="371475" y="0"/>
                    </a:lnTo>
                    <a:lnTo>
                      <a:pt x="371475" y="260747"/>
                    </a:lnTo>
                    <a:cubicBezTo>
                      <a:pt x="366712" y="292894"/>
                      <a:pt x="382786" y="307181"/>
                      <a:pt x="419695" y="303610"/>
                    </a:cubicBezTo>
                    <a:lnTo>
                      <a:pt x="419695" y="314325"/>
                    </a:lnTo>
                    <a:lnTo>
                      <a:pt x="248245" y="314325"/>
                    </a:lnTo>
                    <a:lnTo>
                      <a:pt x="248245" y="303610"/>
                    </a:lnTo>
                    <a:cubicBezTo>
                      <a:pt x="289917" y="305991"/>
                      <a:pt x="308372" y="290513"/>
                      <a:pt x="303609" y="257175"/>
                    </a:cubicBezTo>
                    <a:lnTo>
                      <a:pt x="303609" y="82153"/>
                    </a:lnTo>
                    <a:cubicBezTo>
                      <a:pt x="303609" y="60722"/>
                      <a:pt x="297656" y="50006"/>
                      <a:pt x="285750" y="50006"/>
                    </a:cubicBezTo>
                    <a:cubicBezTo>
                      <a:pt x="278606" y="51197"/>
                      <a:pt x="266104" y="54769"/>
                      <a:pt x="248245" y="60722"/>
                    </a:cubicBezTo>
                    <a:lnTo>
                      <a:pt x="248245" y="50006"/>
                    </a:lnTo>
                    <a:close/>
                    <a:moveTo>
                      <a:pt x="103584" y="0"/>
                    </a:moveTo>
                    <a:cubicBezTo>
                      <a:pt x="167878" y="10716"/>
                      <a:pt x="202406" y="64889"/>
                      <a:pt x="207169" y="162521"/>
                    </a:cubicBezTo>
                    <a:cubicBezTo>
                      <a:pt x="201215" y="260152"/>
                      <a:pt x="166687" y="311349"/>
                      <a:pt x="103584" y="316111"/>
                    </a:cubicBezTo>
                    <a:cubicBezTo>
                      <a:pt x="38100" y="311349"/>
                      <a:pt x="3572" y="260152"/>
                      <a:pt x="0" y="162521"/>
                    </a:cubicBezTo>
                    <a:cubicBezTo>
                      <a:pt x="2381" y="63699"/>
                      <a:pt x="36909" y="9525"/>
                      <a:pt x="10358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02基础知识运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670"/>
          <p:cNvSpPr>
            <a:spLocks noEditPoints="1" noChangeArrowheads="1"/>
          </p:cNvSpPr>
          <p:nvPr/>
        </p:nvSpPr>
        <p:spPr bwMode="auto">
          <a:xfrm>
            <a:off x="193675" y="6407150"/>
            <a:ext cx="403225" cy="406400"/>
          </a:xfrm>
          <a:custGeom>
            <a:avLst/>
            <a:gdLst>
              <a:gd name="T0" fmla="*/ 140 w 300"/>
              <a:gd name="T1" fmla="*/ 278 h 302"/>
              <a:gd name="T2" fmla="*/ 114 w 300"/>
              <a:gd name="T3" fmla="*/ 296 h 302"/>
              <a:gd name="T4" fmla="*/ 82 w 300"/>
              <a:gd name="T5" fmla="*/ 302 h 302"/>
              <a:gd name="T6" fmla="*/ 18 w 300"/>
              <a:gd name="T7" fmla="*/ 300 h 302"/>
              <a:gd name="T8" fmla="*/ 2 w 300"/>
              <a:gd name="T9" fmla="*/ 284 h 302"/>
              <a:gd name="T10" fmla="*/ 0 w 300"/>
              <a:gd name="T11" fmla="*/ 218 h 302"/>
              <a:gd name="T12" fmla="*/ 6 w 300"/>
              <a:gd name="T13" fmla="*/ 188 h 302"/>
              <a:gd name="T14" fmla="*/ 24 w 300"/>
              <a:gd name="T15" fmla="*/ 160 h 302"/>
              <a:gd name="T16" fmla="*/ 172 w 300"/>
              <a:gd name="T17" fmla="*/ 14 h 302"/>
              <a:gd name="T18" fmla="*/ 202 w 300"/>
              <a:gd name="T19" fmla="*/ 2 h 302"/>
              <a:gd name="T20" fmla="*/ 234 w 300"/>
              <a:gd name="T21" fmla="*/ 2 h 302"/>
              <a:gd name="T22" fmla="*/ 264 w 300"/>
              <a:gd name="T23" fmla="*/ 14 h 302"/>
              <a:gd name="T24" fmla="*/ 288 w 300"/>
              <a:gd name="T25" fmla="*/ 38 h 302"/>
              <a:gd name="T26" fmla="*/ 300 w 300"/>
              <a:gd name="T27" fmla="*/ 66 h 302"/>
              <a:gd name="T28" fmla="*/ 300 w 300"/>
              <a:gd name="T29" fmla="*/ 100 h 302"/>
              <a:gd name="T30" fmla="*/ 288 w 300"/>
              <a:gd name="T31" fmla="*/ 130 h 302"/>
              <a:gd name="T32" fmla="*/ 140 w 300"/>
              <a:gd name="T33" fmla="*/ 278 h 302"/>
              <a:gd name="T34" fmla="*/ 42 w 300"/>
              <a:gd name="T35" fmla="*/ 186 h 302"/>
              <a:gd name="T36" fmla="*/ 32 w 300"/>
              <a:gd name="T37" fmla="*/ 202 h 302"/>
              <a:gd name="T38" fmla="*/ 30 w 300"/>
              <a:gd name="T39" fmla="*/ 218 h 302"/>
              <a:gd name="T40" fmla="*/ 38 w 300"/>
              <a:gd name="T41" fmla="*/ 226 h 302"/>
              <a:gd name="T42" fmla="*/ 52 w 300"/>
              <a:gd name="T43" fmla="*/ 230 h 302"/>
              <a:gd name="T44" fmla="*/ 64 w 300"/>
              <a:gd name="T45" fmla="*/ 238 h 302"/>
              <a:gd name="T46" fmla="*/ 72 w 300"/>
              <a:gd name="T47" fmla="*/ 250 h 302"/>
              <a:gd name="T48" fmla="*/ 74 w 300"/>
              <a:gd name="T49" fmla="*/ 264 h 302"/>
              <a:gd name="T50" fmla="*/ 82 w 300"/>
              <a:gd name="T51" fmla="*/ 272 h 302"/>
              <a:gd name="T52" fmla="*/ 100 w 300"/>
              <a:gd name="T53" fmla="*/ 268 h 302"/>
              <a:gd name="T54" fmla="*/ 116 w 300"/>
              <a:gd name="T55" fmla="*/ 260 h 302"/>
              <a:gd name="T56" fmla="*/ 124 w 300"/>
              <a:gd name="T57" fmla="*/ 244 h 302"/>
              <a:gd name="T58" fmla="*/ 128 w 300"/>
              <a:gd name="T59" fmla="*/ 226 h 302"/>
              <a:gd name="T60" fmla="*/ 124 w 300"/>
              <a:gd name="T61" fmla="*/ 206 h 302"/>
              <a:gd name="T62" fmla="*/ 112 w 300"/>
              <a:gd name="T63" fmla="*/ 190 h 302"/>
              <a:gd name="T64" fmla="*/ 94 w 300"/>
              <a:gd name="T65" fmla="*/ 178 h 302"/>
              <a:gd name="T66" fmla="*/ 74 w 300"/>
              <a:gd name="T67" fmla="*/ 174 h 302"/>
              <a:gd name="T68" fmla="*/ 58 w 300"/>
              <a:gd name="T69" fmla="*/ 176 h 302"/>
              <a:gd name="T70" fmla="*/ 42 w 300"/>
              <a:gd name="T71" fmla="*/ 186 h 302"/>
              <a:gd name="T72" fmla="*/ 256 w 300"/>
              <a:gd name="T73" fmla="*/ 120 h 302"/>
              <a:gd name="T74" fmla="*/ 266 w 300"/>
              <a:gd name="T75" fmla="*/ 104 h 302"/>
              <a:gd name="T76" fmla="*/ 270 w 300"/>
              <a:gd name="T77" fmla="*/ 84 h 302"/>
              <a:gd name="T78" fmla="*/ 266 w 300"/>
              <a:gd name="T79" fmla="*/ 64 h 302"/>
              <a:gd name="T80" fmla="*/ 256 w 300"/>
              <a:gd name="T81" fmla="*/ 46 h 302"/>
              <a:gd name="T82" fmla="*/ 238 w 300"/>
              <a:gd name="T83" fmla="*/ 34 h 302"/>
              <a:gd name="T84" fmla="*/ 218 w 300"/>
              <a:gd name="T85" fmla="*/ 30 h 302"/>
              <a:gd name="T86" fmla="*/ 198 w 300"/>
              <a:gd name="T87" fmla="*/ 34 h 302"/>
              <a:gd name="T88" fmla="*/ 180 w 300"/>
              <a:gd name="T89" fmla="*/ 46 h 302"/>
              <a:gd name="T90" fmla="*/ 96 w 300"/>
              <a:gd name="T91" fmla="*/ 146 h 302"/>
              <a:gd name="T92" fmla="*/ 122 w 300"/>
              <a:gd name="T93" fmla="*/ 158 h 302"/>
              <a:gd name="T94" fmla="*/ 142 w 300"/>
              <a:gd name="T95" fmla="*/ 180 h 302"/>
              <a:gd name="T96" fmla="*/ 154 w 300"/>
              <a:gd name="T97" fmla="*/ 204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00" h="302">
                <a:moveTo>
                  <a:pt x="140" y="278"/>
                </a:moveTo>
                <a:lnTo>
                  <a:pt x="140" y="278"/>
                </a:lnTo>
                <a:lnTo>
                  <a:pt x="128" y="288"/>
                </a:lnTo>
                <a:lnTo>
                  <a:pt x="114" y="296"/>
                </a:lnTo>
                <a:lnTo>
                  <a:pt x="98" y="300"/>
                </a:lnTo>
                <a:lnTo>
                  <a:pt x="82" y="302"/>
                </a:lnTo>
                <a:lnTo>
                  <a:pt x="30" y="302"/>
                </a:lnTo>
                <a:lnTo>
                  <a:pt x="18" y="300"/>
                </a:lnTo>
                <a:lnTo>
                  <a:pt x="8" y="292"/>
                </a:lnTo>
                <a:lnTo>
                  <a:pt x="2" y="284"/>
                </a:lnTo>
                <a:lnTo>
                  <a:pt x="0" y="272"/>
                </a:lnTo>
                <a:lnTo>
                  <a:pt x="0" y="218"/>
                </a:lnTo>
                <a:lnTo>
                  <a:pt x="0" y="202"/>
                </a:lnTo>
                <a:lnTo>
                  <a:pt x="6" y="188"/>
                </a:lnTo>
                <a:lnTo>
                  <a:pt x="14" y="174"/>
                </a:lnTo>
                <a:lnTo>
                  <a:pt x="24" y="160"/>
                </a:lnTo>
                <a:lnTo>
                  <a:pt x="160" y="24"/>
                </a:lnTo>
                <a:lnTo>
                  <a:pt x="172" y="14"/>
                </a:lnTo>
                <a:lnTo>
                  <a:pt x="186" y="6"/>
                </a:lnTo>
                <a:lnTo>
                  <a:pt x="202" y="2"/>
                </a:lnTo>
                <a:lnTo>
                  <a:pt x="218" y="0"/>
                </a:lnTo>
                <a:lnTo>
                  <a:pt x="234" y="2"/>
                </a:lnTo>
                <a:lnTo>
                  <a:pt x="250" y="6"/>
                </a:lnTo>
                <a:lnTo>
                  <a:pt x="264" y="14"/>
                </a:lnTo>
                <a:lnTo>
                  <a:pt x="276" y="24"/>
                </a:lnTo>
                <a:lnTo>
                  <a:pt x="288" y="38"/>
                </a:lnTo>
                <a:lnTo>
                  <a:pt x="294" y="52"/>
                </a:lnTo>
                <a:lnTo>
                  <a:pt x="300" y="66"/>
                </a:lnTo>
                <a:lnTo>
                  <a:pt x="300" y="84"/>
                </a:lnTo>
                <a:lnTo>
                  <a:pt x="300" y="100"/>
                </a:lnTo>
                <a:lnTo>
                  <a:pt x="294" y="116"/>
                </a:lnTo>
                <a:lnTo>
                  <a:pt x="288" y="130"/>
                </a:lnTo>
                <a:lnTo>
                  <a:pt x="276" y="142"/>
                </a:lnTo>
                <a:lnTo>
                  <a:pt x="140" y="278"/>
                </a:lnTo>
                <a:close/>
                <a:moveTo>
                  <a:pt x="42" y="186"/>
                </a:moveTo>
                <a:lnTo>
                  <a:pt x="42" y="186"/>
                </a:lnTo>
                <a:lnTo>
                  <a:pt x="36" y="194"/>
                </a:lnTo>
                <a:lnTo>
                  <a:pt x="32" y="202"/>
                </a:lnTo>
                <a:lnTo>
                  <a:pt x="30" y="210"/>
                </a:lnTo>
                <a:lnTo>
                  <a:pt x="30" y="218"/>
                </a:lnTo>
                <a:lnTo>
                  <a:pt x="30" y="228"/>
                </a:lnTo>
                <a:lnTo>
                  <a:pt x="38" y="226"/>
                </a:lnTo>
                <a:lnTo>
                  <a:pt x="44" y="228"/>
                </a:lnTo>
                <a:lnTo>
                  <a:pt x="52" y="230"/>
                </a:lnTo>
                <a:lnTo>
                  <a:pt x="58" y="232"/>
                </a:lnTo>
                <a:lnTo>
                  <a:pt x="64" y="238"/>
                </a:lnTo>
                <a:lnTo>
                  <a:pt x="68" y="244"/>
                </a:lnTo>
                <a:lnTo>
                  <a:pt x="72" y="250"/>
                </a:lnTo>
                <a:lnTo>
                  <a:pt x="74" y="256"/>
                </a:lnTo>
                <a:lnTo>
                  <a:pt x="74" y="264"/>
                </a:lnTo>
                <a:lnTo>
                  <a:pt x="74" y="272"/>
                </a:lnTo>
                <a:lnTo>
                  <a:pt x="82" y="272"/>
                </a:lnTo>
                <a:lnTo>
                  <a:pt x="92" y="270"/>
                </a:lnTo>
                <a:lnTo>
                  <a:pt x="100" y="268"/>
                </a:lnTo>
                <a:lnTo>
                  <a:pt x="108" y="266"/>
                </a:lnTo>
                <a:lnTo>
                  <a:pt x="116" y="260"/>
                </a:lnTo>
                <a:lnTo>
                  <a:pt x="120" y="252"/>
                </a:lnTo>
                <a:lnTo>
                  <a:pt x="124" y="244"/>
                </a:lnTo>
                <a:lnTo>
                  <a:pt x="126" y="236"/>
                </a:lnTo>
                <a:lnTo>
                  <a:pt x="128" y="226"/>
                </a:lnTo>
                <a:lnTo>
                  <a:pt x="126" y="216"/>
                </a:lnTo>
                <a:lnTo>
                  <a:pt x="124" y="206"/>
                </a:lnTo>
                <a:lnTo>
                  <a:pt x="118" y="198"/>
                </a:lnTo>
                <a:lnTo>
                  <a:pt x="112" y="190"/>
                </a:lnTo>
                <a:lnTo>
                  <a:pt x="104" y="182"/>
                </a:lnTo>
                <a:lnTo>
                  <a:pt x="94" y="178"/>
                </a:lnTo>
                <a:lnTo>
                  <a:pt x="86" y="174"/>
                </a:lnTo>
                <a:lnTo>
                  <a:pt x="74" y="174"/>
                </a:lnTo>
                <a:lnTo>
                  <a:pt x="66" y="174"/>
                </a:lnTo>
                <a:lnTo>
                  <a:pt x="58" y="176"/>
                </a:lnTo>
                <a:lnTo>
                  <a:pt x="50" y="180"/>
                </a:lnTo>
                <a:lnTo>
                  <a:pt x="42" y="186"/>
                </a:lnTo>
                <a:close/>
                <a:moveTo>
                  <a:pt x="158" y="218"/>
                </a:moveTo>
                <a:lnTo>
                  <a:pt x="256" y="120"/>
                </a:lnTo>
                <a:lnTo>
                  <a:pt x="262" y="112"/>
                </a:lnTo>
                <a:lnTo>
                  <a:pt x="266" y="104"/>
                </a:lnTo>
                <a:lnTo>
                  <a:pt x="270" y="94"/>
                </a:lnTo>
                <a:lnTo>
                  <a:pt x="270" y="84"/>
                </a:lnTo>
                <a:lnTo>
                  <a:pt x="270" y="72"/>
                </a:lnTo>
                <a:lnTo>
                  <a:pt x="266" y="64"/>
                </a:lnTo>
                <a:lnTo>
                  <a:pt x="262" y="54"/>
                </a:lnTo>
                <a:lnTo>
                  <a:pt x="256" y="46"/>
                </a:lnTo>
                <a:lnTo>
                  <a:pt x="248" y="40"/>
                </a:lnTo>
                <a:lnTo>
                  <a:pt x="238" y="34"/>
                </a:lnTo>
                <a:lnTo>
                  <a:pt x="228" y="32"/>
                </a:lnTo>
                <a:lnTo>
                  <a:pt x="218" y="30"/>
                </a:lnTo>
                <a:lnTo>
                  <a:pt x="208" y="32"/>
                </a:lnTo>
                <a:lnTo>
                  <a:pt x="198" y="34"/>
                </a:lnTo>
                <a:lnTo>
                  <a:pt x="188" y="40"/>
                </a:lnTo>
                <a:lnTo>
                  <a:pt x="180" y="46"/>
                </a:lnTo>
                <a:lnTo>
                  <a:pt x="82" y="144"/>
                </a:lnTo>
                <a:lnTo>
                  <a:pt x="96" y="146"/>
                </a:lnTo>
                <a:lnTo>
                  <a:pt x="110" y="152"/>
                </a:lnTo>
                <a:lnTo>
                  <a:pt x="122" y="158"/>
                </a:lnTo>
                <a:lnTo>
                  <a:pt x="134" y="168"/>
                </a:lnTo>
                <a:lnTo>
                  <a:pt x="142" y="180"/>
                </a:lnTo>
                <a:lnTo>
                  <a:pt x="150" y="192"/>
                </a:lnTo>
                <a:lnTo>
                  <a:pt x="154" y="204"/>
                </a:lnTo>
                <a:lnTo>
                  <a:pt x="158" y="218"/>
                </a:lnTo>
                <a:close/>
              </a:path>
            </a:pathLst>
          </a:custGeom>
          <a:solidFill>
            <a:srgbClr val="EC008D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6900" y="6742113"/>
            <a:ext cx="8543925" cy="71438"/>
          </a:xfrm>
          <a:prstGeom prst="rect">
            <a:avLst/>
          </a:prstGeom>
          <a:solidFill>
            <a:srgbClr val="F298C0"/>
          </a:solidFill>
          <a:ln>
            <a:solidFill>
              <a:srgbClr val="F298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1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7275" y="6677025"/>
            <a:ext cx="1744663" cy="1714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102" name="组合 5"/>
          <p:cNvGrpSpPr/>
          <p:nvPr userDrawn="1"/>
        </p:nvGrpSpPr>
        <p:grpSpPr>
          <a:xfrm>
            <a:off x="193675" y="176213"/>
            <a:ext cx="2808288" cy="576262"/>
            <a:chOff x="384424" y="1800895"/>
            <a:chExt cx="2808287" cy="576263"/>
          </a:xfrm>
        </p:grpSpPr>
        <p:sp>
          <p:nvSpPr>
            <p:cNvPr id="7" name="任意多边形: 形状 6"/>
            <p:cNvSpPr/>
            <p:nvPr/>
          </p:nvSpPr>
          <p:spPr>
            <a:xfrm>
              <a:off x="1303587" y="1885032"/>
              <a:ext cx="1712911" cy="411164"/>
            </a:xfrm>
            <a:custGeom>
              <a:avLst/>
              <a:gdLst/>
              <a:ahLst/>
              <a:cxnLst/>
              <a:rect l="l" t="t" r="r" b="b"/>
              <a:pathLst>
                <a:path w="1712388" h="411882">
                  <a:moveTo>
                    <a:pt x="150354" y="306400"/>
                  </a:moveTo>
                  <a:cubicBezTo>
                    <a:pt x="152586" y="306400"/>
                    <a:pt x="154261" y="307517"/>
                    <a:pt x="155377" y="309749"/>
                  </a:cubicBezTo>
                  <a:cubicBezTo>
                    <a:pt x="155377" y="311981"/>
                    <a:pt x="154819" y="313656"/>
                    <a:pt x="153703" y="314772"/>
                  </a:cubicBezTo>
                  <a:cubicBezTo>
                    <a:pt x="92311" y="353839"/>
                    <a:pt x="52685" y="380628"/>
                    <a:pt x="34826" y="395139"/>
                  </a:cubicBezTo>
                  <a:cubicBezTo>
                    <a:pt x="33710" y="395139"/>
                    <a:pt x="33152" y="395139"/>
                    <a:pt x="33152" y="395139"/>
                  </a:cubicBezTo>
                  <a:cubicBezTo>
                    <a:pt x="28687" y="395139"/>
                    <a:pt x="26454" y="394581"/>
                    <a:pt x="26454" y="393465"/>
                  </a:cubicBezTo>
                  <a:cubicBezTo>
                    <a:pt x="18641" y="370024"/>
                    <a:pt x="13060" y="355514"/>
                    <a:pt x="9711" y="349933"/>
                  </a:cubicBezTo>
                  <a:cubicBezTo>
                    <a:pt x="9711" y="349933"/>
                    <a:pt x="10828" y="347700"/>
                    <a:pt x="13060" y="343235"/>
                  </a:cubicBezTo>
                  <a:cubicBezTo>
                    <a:pt x="42081" y="336538"/>
                    <a:pt x="87846" y="324260"/>
                    <a:pt x="150354" y="306400"/>
                  </a:cubicBezTo>
                  <a:close/>
                  <a:moveTo>
                    <a:pt x="312763" y="274588"/>
                  </a:moveTo>
                  <a:cubicBezTo>
                    <a:pt x="356295" y="284634"/>
                    <a:pt x="383084" y="304168"/>
                    <a:pt x="393130" y="333189"/>
                  </a:cubicBezTo>
                  <a:cubicBezTo>
                    <a:pt x="396479" y="348816"/>
                    <a:pt x="392572" y="360537"/>
                    <a:pt x="381410" y="368350"/>
                  </a:cubicBezTo>
                  <a:cubicBezTo>
                    <a:pt x="369131" y="376164"/>
                    <a:pt x="359643" y="373931"/>
                    <a:pt x="352946" y="361653"/>
                  </a:cubicBezTo>
                  <a:cubicBezTo>
                    <a:pt x="350714" y="359420"/>
                    <a:pt x="348481" y="353281"/>
                    <a:pt x="346249" y="343235"/>
                  </a:cubicBezTo>
                  <a:cubicBezTo>
                    <a:pt x="339552" y="313098"/>
                    <a:pt x="327831" y="291331"/>
                    <a:pt x="311088" y="277937"/>
                  </a:cubicBezTo>
                  <a:cubicBezTo>
                    <a:pt x="309972" y="276821"/>
                    <a:pt x="310530" y="275705"/>
                    <a:pt x="312763" y="274588"/>
                  </a:cubicBezTo>
                  <a:close/>
                  <a:moveTo>
                    <a:pt x="187189" y="266217"/>
                  </a:moveTo>
                  <a:cubicBezTo>
                    <a:pt x="189421" y="266217"/>
                    <a:pt x="191096" y="266217"/>
                    <a:pt x="192212" y="266217"/>
                  </a:cubicBezTo>
                  <a:cubicBezTo>
                    <a:pt x="210071" y="272914"/>
                    <a:pt x="225140" y="280169"/>
                    <a:pt x="237418" y="287983"/>
                  </a:cubicBezTo>
                  <a:cubicBezTo>
                    <a:pt x="236302" y="289099"/>
                    <a:pt x="235744" y="291890"/>
                    <a:pt x="235744" y="296354"/>
                  </a:cubicBezTo>
                  <a:cubicBezTo>
                    <a:pt x="234628" y="297471"/>
                    <a:pt x="232395" y="298587"/>
                    <a:pt x="229047" y="299703"/>
                  </a:cubicBezTo>
                  <a:cubicBezTo>
                    <a:pt x="221233" y="301935"/>
                    <a:pt x="216768" y="303052"/>
                    <a:pt x="215652" y="303052"/>
                  </a:cubicBezTo>
                  <a:cubicBezTo>
                    <a:pt x="188863" y="334306"/>
                    <a:pt x="157051" y="362769"/>
                    <a:pt x="120216" y="388442"/>
                  </a:cubicBezTo>
                  <a:cubicBezTo>
                    <a:pt x="116868" y="386209"/>
                    <a:pt x="115193" y="384535"/>
                    <a:pt x="115193" y="383419"/>
                  </a:cubicBezTo>
                  <a:cubicBezTo>
                    <a:pt x="145331" y="352165"/>
                    <a:pt x="169330" y="313098"/>
                    <a:pt x="187189" y="266217"/>
                  </a:cubicBezTo>
                  <a:close/>
                  <a:moveTo>
                    <a:pt x="558366" y="262868"/>
                  </a:moveTo>
                  <a:lnTo>
                    <a:pt x="558366" y="366676"/>
                  </a:lnTo>
                  <a:lnTo>
                    <a:pt x="714078" y="366676"/>
                  </a:lnTo>
                  <a:lnTo>
                    <a:pt x="714078" y="262868"/>
                  </a:lnTo>
                  <a:close/>
                  <a:moveTo>
                    <a:pt x="514834" y="231056"/>
                  </a:moveTo>
                  <a:cubicBezTo>
                    <a:pt x="530461" y="236637"/>
                    <a:pt x="544972" y="243893"/>
                    <a:pt x="558366" y="252822"/>
                  </a:cubicBezTo>
                  <a:lnTo>
                    <a:pt x="705706" y="252822"/>
                  </a:lnTo>
                  <a:cubicBezTo>
                    <a:pt x="709055" y="246125"/>
                    <a:pt x="714078" y="240544"/>
                    <a:pt x="720775" y="236079"/>
                  </a:cubicBezTo>
                  <a:cubicBezTo>
                    <a:pt x="720775" y="236079"/>
                    <a:pt x="721891" y="236079"/>
                    <a:pt x="724124" y="236079"/>
                  </a:cubicBezTo>
                  <a:cubicBezTo>
                    <a:pt x="725240" y="236079"/>
                    <a:pt x="726356" y="236079"/>
                    <a:pt x="727472" y="236079"/>
                  </a:cubicBezTo>
                  <a:cubicBezTo>
                    <a:pt x="744215" y="241660"/>
                    <a:pt x="759842" y="250590"/>
                    <a:pt x="774353" y="262868"/>
                  </a:cubicBezTo>
                  <a:cubicBezTo>
                    <a:pt x="774353" y="266217"/>
                    <a:pt x="774353" y="267891"/>
                    <a:pt x="774353" y="267891"/>
                  </a:cubicBezTo>
                  <a:cubicBezTo>
                    <a:pt x="772121" y="271240"/>
                    <a:pt x="768214" y="274030"/>
                    <a:pt x="762633" y="276263"/>
                  </a:cubicBezTo>
                  <a:lnTo>
                    <a:pt x="767656" y="398488"/>
                  </a:lnTo>
                  <a:cubicBezTo>
                    <a:pt x="764307" y="404069"/>
                    <a:pt x="752587" y="407417"/>
                    <a:pt x="732495" y="408534"/>
                  </a:cubicBezTo>
                  <a:cubicBezTo>
                    <a:pt x="720217" y="408534"/>
                    <a:pt x="714078" y="405185"/>
                    <a:pt x="714078" y="398488"/>
                  </a:cubicBezTo>
                  <a:lnTo>
                    <a:pt x="714078" y="375047"/>
                  </a:lnTo>
                  <a:lnTo>
                    <a:pt x="558366" y="375047"/>
                  </a:lnTo>
                  <a:lnTo>
                    <a:pt x="558366" y="393465"/>
                  </a:lnTo>
                  <a:cubicBezTo>
                    <a:pt x="556134" y="400162"/>
                    <a:pt x="546088" y="405185"/>
                    <a:pt x="528229" y="408534"/>
                  </a:cubicBezTo>
                  <a:cubicBezTo>
                    <a:pt x="514834" y="408534"/>
                    <a:pt x="508137" y="405185"/>
                    <a:pt x="508137" y="398488"/>
                  </a:cubicBezTo>
                  <a:lnTo>
                    <a:pt x="513160" y="266217"/>
                  </a:lnTo>
                  <a:cubicBezTo>
                    <a:pt x="513160" y="262868"/>
                    <a:pt x="512602" y="257287"/>
                    <a:pt x="511485" y="249474"/>
                  </a:cubicBezTo>
                  <a:cubicBezTo>
                    <a:pt x="510369" y="242776"/>
                    <a:pt x="510369" y="237195"/>
                    <a:pt x="511485" y="232730"/>
                  </a:cubicBezTo>
                  <a:cubicBezTo>
                    <a:pt x="509253" y="231614"/>
                    <a:pt x="510369" y="231056"/>
                    <a:pt x="514834" y="231056"/>
                  </a:cubicBezTo>
                  <a:close/>
                  <a:moveTo>
                    <a:pt x="362992" y="215987"/>
                  </a:moveTo>
                  <a:cubicBezTo>
                    <a:pt x="364108" y="214871"/>
                    <a:pt x="365783" y="214871"/>
                    <a:pt x="368015" y="215987"/>
                  </a:cubicBezTo>
                  <a:cubicBezTo>
                    <a:pt x="382526" y="224917"/>
                    <a:pt x="395362" y="235521"/>
                    <a:pt x="406524" y="247799"/>
                  </a:cubicBezTo>
                  <a:cubicBezTo>
                    <a:pt x="407641" y="252264"/>
                    <a:pt x="407082" y="254497"/>
                    <a:pt x="404850" y="254497"/>
                  </a:cubicBezTo>
                  <a:lnTo>
                    <a:pt x="299368" y="254497"/>
                  </a:lnTo>
                  <a:cubicBezTo>
                    <a:pt x="298252" y="256729"/>
                    <a:pt x="297136" y="258403"/>
                    <a:pt x="296019" y="259519"/>
                  </a:cubicBezTo>
                  <a:cubicBezTo>
                    <a:pt x="294903" y="260636"/>
                    <a:pt x="292671" y="262310"/>
                    <a:pt x="289322" y="264542"/>
                  </a:cubicBezTo>
                  <a:cubicBezTo>
                    <a:pt x="287090" y="266775"/>
                    <a:pt x="285974" y="267891"/>
                    <a:pt x="285974" y="267891"/>
                  </a:cubicBezTo>
                  <a:lnTo>
                    <a:pt x="285974" y="375047"/>
                  </a:lnTo>
                  <a:cubicBezTo>
                    <a:pt x="284857" y="392907"/>
                    <a:pt x="270347" y="405185"/>
                    <a:pt x="242441" y="411882"/>
                  </a:cubicBezTo>
                  <a:cubicBezTo>
                    <a:pt x="237976" y="410766"/>
                    <a:pt x="235744" y="409650"/>
                    <a:pt x="235744" y="408534"/>
                  </a:cubicBezTo>
                  <a:cubicBezTo>
                    <a:pt x="232395" y="387326"/>
                    <a:pt x="217885" y="372257"/>
                    <a:pt x="192212" y="363327"/>
                  </a:cubicBezTo>
                  <a:cubicBezTo>
                    <a:pt x="189979" y="359978"/>
                    <a:pt x="190537" y="358304"/>
                    <a:pt x="193886" y="358304"/>
                  </a:cubicBezTo>
                  <a:cubicBezTo>
                    <a:pt x="195002" y="358304"/>
                    <a:pt x="196677" y="358304"/>
                    <a:pt x="198909" y="358304"/>
                  </a:cubicBezTo>
                  <a:cubicBezTo>
                    <a:pt x="232395" y="359420"/>
                    <a:pt x="248022" y="356072"/>
                    <a:pt x="245790" y="348258"/>
                  </a:cubicBezTo>
                  <a:lnTo>
                    <a:pt x="245790" y="254497"/>
                  </a:lnTo>
                  <a:lnTo>
                    <a:pt x="177143" y="254497"/>
                  </a:lnTo>
                  <a:cubicBezTo>
                    <a:pt x="173794" y="255613"/>
                    <a:pt x="163748" y="256171"/>
                    <a:pt x="147005" y="256171"/>
                  </a:cubicBezTo>
                  <a:lnTo>
                    <a:pt x="138634" y="244451"/>
                  </a:lnTo>
                  <a:cubicBezTo>
                    <a:pt x="146447" y="245567"/>
                    <a:pt x="151470" y="246125"/>
                    <a:pt x="153703" y="246125"/>
                  </a:cubicBezTo>
                  <a:lnTo>
                    <a:pt x="337877" y="246125"/>
                  </a:lnTo>
                  <a:cubicBezTo>
                    <a:pt x="342342" y="237195"/>
                    <a:pt x="350714" y="227149"/>
                    <a:pt x="362992" y="215987"/>
                  </a:cubicBezTo>
                  <a:close/>
                  <a:moveTo>
                    <a:pt x="1234790" y="177478"/>
                  </a:moveTo>
                  <a:cubicBezTo>
                    <a:pt x="1237023" y="177478"/>
                    <a:pt x="1239255" y="177478"/>
                    <a:pt x="1241487" y="177478"/>
                  </a:cubicBezTo>
                  <a:cubicBezTo>
                    <a:pt x="1261579" y="189756"/>
                    <a:pt x="1275532" y="200918"/>
                    <a:pt x="1283345" y="210964"/>
                  </a:cubicBezTo>
                  <a:cubicBezTo>
                    <a:pt x="1285578" y="215429"/>
                    <a:pt x="1285020" y="217662"/>
                    <a:pt x="1281671" y="217662"/>
                  </a:cubicBezTo>
                  <a:lnTo>
                    <a:pt x="1169492" y="217662"/>
                  </a:lnTo>
                  <a:cubicBezTo>
                    <a:pt x="1168376" y="219894"/>
                    <a:pt x="1167259" y="221568"/>
                    <a:pt x="1166143" y="222685"/>
                  </a:cubicBezTo>
                  <a:cubicBezTo>
                    <a:pt x="1163911" y="223801"/>
                    <a:pt x="1162236" y="224917"/>
                    <a:pt x="1161120" y="226033"/>
                  </a:cubicBezTo>
                  <a:cubicBezTo>
                    <a:pt x="1155539" y="229382"/>
                    <a:pt x="1153865" y="231056"/>
                    <a:pt x="1156097" y="231056"/>
                  </a:cubicBezTo>
                  <a:lnTo>
                    <a:pt x="1156097" y="279611"/>
                  </a:lnTo>
                  <a:lnTo>
                    <a:pt x="1182886" y="279611"/>
                  </a:lnTo>
                  <a:cubicBezTo>
                    <a:pt x="1184003" y="277379"/>
                    <a:pt x="1188467" y="272356"/>
                    <a:pt x="1196281" y="264542"/>
                  </a:cubicBezTo>
                  <a:cubicBezTo>
                    <a:pt x="1201862" y="257845"/>
                    <a:pt x="1205769" y="252822"/>
                    <a:pt x="1208001" y="249474"/>
                  </a:cubicBezTo>
                  <a:cubicBezTo>
                    <a:pt x="1210233" y="249474"/>
                    <a:pt x="1212466" y="249474"/>
                    <a:pt x="1214698" y="249474"/>
                  </a:cubicBezTo>
                  <a:cubicBezTo>
                    <a:pt x="1231441" y="262868"/>
                    <a:pt x="1243720" y="274030"/>
                    <a:pt x="1251533" y="282960"/>
                  </a:cubicBezTo>
                  <a:cubicBezTo>
                    <a:pt x="1252649" y="287425"/>
                    <a:pt x="1252091" y="289657"/>
                    <a:pt x="1249859" y="289657"/>
                  </a:cubicBezTo>
                  <a:lnTo>
                    <a:pt x="1156097" y="289657"/>
                  </a:lnTo>
                  <a:lnTo>
                    <a:pt x="1156097" y="353281"/>
                  </a:lnTo>
                  <a:cubicBezTo>
                    <a:pt x="1190700" y="356630"/>
                    <a:pt x="1232000" y="353839"/>
                    <a:pt x="1279997" y="344910"/>
                  </a:cubicBezTo>
                  <a:cubicBezTo>
                    <a:pt x="1281113" y="347142"/>
                    <a:pt x="1282229" y="349374"/>
                    <a:pt x="1283345" y="351607"/>
                  </a:cubicBezTo>
                  <a:cubicBezTo>
                    <a:pt x="1267718" y="362769"/>
                    <a:pt x="1259347" y="377838"/>
                    <a:pt x="1258231" y="396813"/>
                  </a:cubicBezTo>
                  <a:cubicBezTo>
                    <a:pt x="1254882" y="399046"/>
                    <a:pt x="1252649" y="400720"/>
                    <a:pt x="1251533" y="401836"/>
                  </a:cubicBezTo>
                  <a:cubicBezTo>
                    <a:pt x="1147726" y="407417"/>
                    <a:pt x="1083544" y="383419"/>
                    <a:pt x="1058987" y="329841"/>
                  </a:cubicBezTo>
                  <a:cubicBezTo>
                    <a:pt x="1042244" y="359978"/>
                    <a:pt x="1015455" y="385093"/>
                    <a:pt x="978620" y="405185"/>
                  </a:cubicBezTo>
                  <a:cubicBezTo>
                    <a:pt x="975271" y="405185"/>
                    <a:pt x="973597" y="403511"/>
                    <a:pt x="973597" y="400162"/>
                  </a:cubicBezTo>
                  <a:cubicBezTo>
                    <a:pt x="1013780" y="370024"/>
                    <a:pt x="1035546" y="315330"/>
                    <a:pt x="1038895" y="236079"/>
                  </a:cubicBezTo>
                  <a:cubicBezTo>
                    <a:pt x="1038895" y="233847"/>
                    <a:pt x="1041127" y="232172"/>
                    <a:pt x="1045592" y="231056"/>
                  </a:cubicBezTo>
                  <a:cubicBezTo>
                    <a:pt x="1067917" y="235521"/>
                    <a:pt x="1085218" y="240544"/>
                    <a:pt x="1097496" y="246125"/>
                  </a:cubicBezTo>
                  <a:cubicBezTo>
                    <a:pt x="1098612" y="249474"/>
                    <a:pt x="1098054" y="252264"/>
                    <a:pt x="1095822" y="254497"/>
                  </a:cubicBezTo>
                  <a:lnTo>
                    <a:pt x="1082427" y="261194"/>
                  </a:lnTo>
                  <a:cubicBezTo>
                    <a:pt x="1076846" y="283518"/>
                    <a:pt x="1071265" y="301935"/>
                    <a:pt x="1065684" y="316446"/>
                  </a:cubicBezTo>
                  <a:cubicBezTo>
                    <a:pt x="1076846" y="329841"/>
                    <a:pt x="1093589" y="339887"/>
                    <a:pt x="1115914" y="346584"/>
                  </a:cubicBezTo>
                  <a:lnTo>
                    <a:pt x="1115914" y="217662"/>
                  </a:lnTo>
                  <a:lnTo>
                    <a:pt x="1032198" y="217662"/>
                  </a:lnTo>
                  <a:cubicBezTo>
                    <a:pt x="1023268" y="218778"/>
                    <a:pt x="1014338" y="219336"/>
                    <a:pt x="1005409" y="219336"/>
                  </a:cubicBezTo>
                  <a:lnTo>
                    <a:pt x="995363" y="207616"/>
                  </a:lnTo>
                  <a:cubicBezTo>
                    <a:pt x="999828" y="208732"/>
                    <a:pt x="1004851" y="209290"/>
                    <a:pt x="1010432" y="209290"/>
                  </a:cubicBezTo>
                  <a:lnTo>
                    <a:pt x="1209675" y="209290"/>
                  </a:lnTo>
                  <a:cubicBezTo>
                    <a:pt x="1210792" y="205941"/>
                    <a:pt x="1216373" y="198686"/>
                    <a:pt x="1226419" y="187524"/>
                  </a:cubicBezTo>
                  <a:cubicBezTo>
                    <a:pt x="1229767" y="183059"/>
                    <a:pt x="1232558" y="179710"/>
                    <a:pt x="1234790" y="177478"/>
                  </a:cubicBezTo>
                  <a:close/>
                  <a:moveTo>
                    <a:pt x="682266" y="155712"/>
                  </a:moveTo>
                  <a:cubicBezTo>
                    <a:pt x="682266" y="155712"/>
                    <a:pt x="683940" y="155712"/>
                    <a:pt x="687289" y="155712"/>
                  </a:cubicBezTo>
                  <a:cubicBezTo>
                    <a:pt x="701799" y="165758"/>
                    <a:pt x="714078" y="176920"/>
                    <a:pt x="724124" y="189198"/>
                  </a:cubicBezTo>
                  <a:cubicBezTo>
                    <a:pt x="726356" y="192547"/>
                    <a:pt x="725798" y="194779"/>
                    <a:pt x="722449" y="195895"/>
                  </a:cubicBezTo>
                  <a:lnTo>
                    <a:pt x="573435" y="195895"/>
                  </a:lnTo>
                  <a:cubicBezTo>
                    <a:pt x="562273" y="195895"/>
                    <a:pt x="552785" y="195895"/>
                    <a:pt x="544972" y="195895"/>
                  </a:cubicBezTo>
                  <a:lnTo>
                    <a:pt x="536600" y="184175"/>
                  </a:lnTo>
                  <a:cubicBezTo>
                    <a:pt x="541065" y="185291"/>
                    <a:pt x="545530" y="185850"/>
                    <a:pt x="549995" y="185850"/>
                  </a:cubicBezTo>
                  <a:lnTo>
                    <a:pt x="655477" y="185850"/>
                  </a:lnTo>
                  <a:cubicBezTo>
                    <a:pt x="662174" y="176920"/>
                    <a:pt x="671104" y="166874"/>
                    <a:pt x="682266" y="155712"/>
                  </a:cubicBezTo>
                  <a:close/>
                  <a:moveTo>
                    <a:pt x="1094147" y="98785"/>
                  </a:moveTo>
                  <a:lnTo>
                    <a:pt x="1094147" y="150689"/>
                  </a:lnTo>
                  <a:lnTo>
                    <a:pt x="1179538" y="150689"/>
                  </a:lnTo>
                  <a:lnTo>
                    <a:pt x="1179538" y="98785"/>
                  </a:lnTo>
                  <a:close/>
                  <a:moveTo>
                    <a:pt x="1094147" y="38510"/>
                  </a:moveTo>
                  <a:lnTo>
                    <a:pt x="1094147" y="90414"/>
                  </a:lnTo>
                  <a:lnTo>
                    <a:pt x="1179538" y="90414"/>
                  </a:lnTo>
                  <a:lnTo>
                    <a:pt x="1179538" y="38510"/>
                  </a:lnTo>
                  <a:close/>
                  <a:moveTo>
                    <a:pt x="67057" y="9628"/>
                  </a:moveTo>
                  <a:cubicBezTo>
                    <a:pt x="67894" y="9349"/>
                    <a:pt x="68870" y="9488"/>
                    <a:pt x="69987" y="10046"/>
                  </a:cubicBezTo>
                  <a:cubicBezTo>
                    <a:pt x="87846" y="15627"/>
                    <a:pt x="104031" y="22883"/>
                    <a:pt x="118542" y="31812"/>
                  </a:cubicBezTo>
                  <a:cubicBezTo>
                    <a:pt x="118542" y="32929"/>
                    <a:pt x="119100" y="35161"/>
                    <a:pt x="120216" y="38510"/>
                  </a:cubicBezTo>
                  <a:cubicBezTo>
                    <a:pt x="113519" y="39626"/>
                    <a:pt x="107938" y="41858"/>
                    <a:pt x="103473" y="45207"/>
                  </a:cubicBezTo>
                  <a:cubicBezTo>
                    <a:pt x="86730" y="76461"/>
                    <a:pt x="67754" y="106040"/>
                    <a:pt x="46546" y="133946"/>
                  </a:cubicBezTo>
                  <a:lnTo>
                    <a:pt x="90079" y="137294"/>
                  </a:lnTo>
                  <a:cubicBezTo>
                    <a:pt x="95660" y="126132"/>
                    <a:pt x="99566" y="117203"/>
                    <a:pt x="101799" y="110505"/>
                  </a:cubicBezTo>
                  <a:cubicBezTo>
                    <a:pt x="104031" y="106040"/>
                    <a:pt x="106264" y="101576"/>
                    <a:pt x="108496" y="97111"/>
                  </a:cubicBezTo>
                  <a:cubicBezTo>
                    <a:pt x="108496" y="97111"/>
                    <a:pt x="110170" y="96553"/>
                    <a:pt x="113519" y="95436"/>
                  </a:cubicBezTo>
                  <a:cubicBezTo>
                    <a:pt x="128030" y="101018"/>
                    <a:pt x="142540" y="108273"/>
                    <a:pt x="157051" y="117203"/>
                  </a:cubicBezTo>
                  <a:cubicBezTo>
                    <a:pt x="157051" y="117203"/>
                    <a:pt x="157051" y="117761"/>
                    <a:pt x="157051" y="118877"/>
                  </a:cubicBezTo>
                  <a:cubicBezTo>
                    <a:pt x="170446" y="107715"/>
                    <a:pt x="176585" y="92646"/>
                    <a:pt x="175469" y="73670"/>
                  </a:cubicBezTo>
                  <a:cubicBezTo>
                    <a:pt x="176585" y="72554"/>
                    <a:pt x="177701" y="72554"/>
                    <a:pt x="178817" y="73670"/>
                  </a:cubicBezTo>
                  <a:cubicBezTo>
                    <a:pt x="185515" y="81484"/>
                    <a:pt x="189979" y="89297"/>
                    <a:pt x="192212" y="97111"/>
                  </a:cubicBezTo>
                  <a:lnTo>
                    <a:pt x="336203" y="97111"/>
                  </a:lnTo>
                  <a:cubicBezTo>
                    <a:pt x="336203" y="95995"/>
                    <a:pt x="337877" y="93762"/>
                    <a:pt x="341226" y="90414"/>
                  </a:cubicBezTo>
                  <a:cubicBezTo>
                    <a:pt x="343458" y="87065"/>
                    <a:pt x="345691" y="84274"/>
                    <a:pt x="347923" y="82042"/>
                  </a:cubicBezTo>
                  <a:cubicBezTo>
                    <a:pt x="347923" y="80926"/>
                    <a:pt x="350156" y="80368"/>
                    <a:pt x="354621" y="80368"/>
                  </a:cubicBezTo>
                  <a:cubicBezTo>
                    <a:pt x="369131" y="89297"/>
                    <a:pt x="384758" y="101018"/>
                    <a:pt x="401501" y="115528"/>
                  </a:cubicBezTo>
                  <a:cubicBezTo>
                    <a:pt x="403734" y="121109"/>
                    <a:pt x="402060" y="125574"/>
                    <a:pt x="396479" y="128923"/>
                  </a:cubicBezTo>
                  <a:cubicBezTo>
                    <a:pt x="392014" y="128923"/>
                    <a:pt x="387549" y="128923"/>
                    <a:pt x="383084" y="128923"/>
                  </a:cubicBezTo>
                  <a:cubicBezTo>
                    <a:pt x="368573" y="127807"/>
                    <a:pt x="357969" y="129481"/>
                    <a:pt x="351272" y="133946"/>
                  </a:cubicBezTo>
                  <a:cubicBezTo>
                    <a:pt x="346807" y="137294"/>
                    <a:pt x="340668" y="141201"/>
                    <a:pt x="332854" y="145666"/>
                  </a:cubicBezTo>
                  <a:cubicBezTo>
                    <a:pt x="329506" y="147898"/>
                    <a:pt x="326157" y="150131"/>
                    <a:pt x="322808" y="152363"/>
                  </a:cubicBezTo>
                  <a:cubicBezTo>
                    <a:pt x="335087" y="162409"/>
                    <a:pt x="344575" y="172455"/>
                    <a:pt x="351272" y="182501"/>
                  </a:cubicBezTo>
                  <a:cubicBezTo>
                    <a:pt x="350156" y="184733"/>
                    <a:pt x="349039" y="186408"/>
                    <a:pt x="347923" y="187524"/>
                  </a:cubicBezTo>
                  <a:lnTo>
                    <a:pt x="213978" y="187524"/>
                  </a:lnTo>
                  <a:cubicBezTo>
                    <a:pt x="203932" y="187524"/>
                    <a:pt x="194444" y="187524"/>
                    <a:pt x="185515" y="187524"/>
                  </a:cubicBezTo>
                  <a:lnTo>
                    <a:pt x="177143" y="175804"/>
                  </a:lnTo>
                  <a:cubicBezTo>
                    <a:pt x="184956" y="176920"/>
                    <a:pt x="189979" y="177478"/>
                    <a:pt x="192212" y="177478"/>
                  </a:cubicBezTo>
                  <a:lnTo>
                    <a:pt x="294345" y="177478"/>
                  </a:lnTo>
                  <a:cubicBezTo>
                    <a:pt x="296578" y="175246"/>
                    <a:pt x="301600" y="169106"/>
                    <a:pt x="309414" y="159060"/>
                  </a:cubicBezTo>
                  <a:lnTo>
                    <a:pt x="312763" y="154038"/>
                  </a:lnTo>
                  <a:lnTo>
                    <a:pt x="314437" y="152363"/>
                  </a:lnTo>
                  <a:cubicBezTo>
                    <a:pt x="318902" y="143434"/>
                    <a:pt x="323367" y="133946"/>
                    <a:pt x="327831" y="123900"/>
                  </a:cubicBezTo>
                  <a:cubicBezTo>
                    <a:pt x="330064" y="118319"/>
                    <a:pt x="332854" y="112738"/>
                    <a:pt x="336203" y="107157"/>
                  </a:cubicBezTo>
                  <a:lnTo>
                    <a:pt x="336203" y="105482"/>
                  </a:lnTo>
                  <a:lnTo>
                    <a:pt x="195560" y="105482"/>
                  </a:lnTo>
                  <a:cubicBezTo>
                    <a:pt x="200025" y="130039"/>
                    <a:pt x="194444" y="148456"/>
                    <a:pt x="178817" y="160735"/>
                  </a:cubicBezTo>
                  <a:cubicBezTo>
                    <a:pt x="152028" y="169664"/>
                    <a:pt x="140308" y="161293"/>
                    <a:pt x="143657" y="135620"/>
                  </a:cubicBezTo>
                  <a:cubicBezTo>
                    <a:pt x="143657" y="133388"/>
                    <a:pt x="144773" y="131155"/>
                    <a:pt x="147005" y="128923"/>
                  </a:cubicBezTo>
                  <a:cubicBezTo>
                    <a:pt x="145889" y="130039"/>
                    <a:pt x="144773" y="130597"/>
                    <a:pt x="143657" y="130597"/>
                  </a:cubicBezTo>
                  <a:cubicBezTo>
                    <a:pt x="142540" y="130597"/>
                    <a:pt x="141424" y="131155"/>
                    <a:pt x="140308" y="132271"/>
                  </a:cubicBezTo>
                  <a:cubicBezTo>
                    <a:pt x="115751" y="173571"/>
                    <a:pt x="89520" y="207058"/>
                    <a:pt x="61615" y="232730"/>
                  </a:cubicBezTo>
                  <a:cubicBezTo>
                    <a:pt x="111845" y="229382"/>
                    <a:pt x="141424" y="227149"/>
                    <a:pt x="150354" y="226033"/>
                  </a:cubicBezTo>
                  <a:cubicBezTo>
                    <a:pt x="152586" y="228266"/>
                    <a:pt x="153144" y="230498"/>
                    <a:pt x="152028" y="232730"/>
                  </a:cubicBezTo>
                  <a:cubicBezTo>
                    <a:pt x="106264" y="249474"/>
                    <a:pt x="63848" y="268449"/>
                    <a:pt x="24780" y="289657"/>
                  </a:cubicBezTo>
                  <a:cubicBezTo>
                    <a:pt x="20315" y="291890"/>
                    <a:pt x="18083" y="291331"/>
                    <a:pt x="18083" y="287983"/>
                  </a:cubicBezTo>
                  <a:cubicBezTo>
                    <a:pt x="16967" y="284634"/>
                    <a:pt x="14176" y="276821"/>
                    <a:pt x="9711" y="264542"/>
                  </a:cubicBezTo>
                  <a:cubicBezTo>
                    <a:pt x="7479" y="256729"/>
                    <a:pt x="6363" y="250590"/>
                    <a:pt x="6363" y="246125"/>
                  </a:cubicBezTo>
                  <a:cubicBezTo>
                    <a:pt x="5246" y="243893"/>
                    <a:pt x="7479" y="241102"/>
                    <a:pt x="13060" y="237753"/>
                  </a:cubicBezTo>
                  <a:cubicBezTo>
                    <a:pt x="35384" y="233289"/>
                    <a:pt x="58825" y="205941"/>
                    <a:pt x="83381" y="155712"/>
                  </a:cubicBezTo>
                  <a:cubicBezTo>
                    <a:pt x="61057" y="163525"/>
                    <a:pt x="39291" y="169664"/>
                    <a:pt x="18083" y="174129"/>
                  </a:cubicBezTo>
                  <a:cubicBezTo>
                    <a:pt x="13618" y="175246"/>
                    <a:pt x="11944" y="175246"/>
                    <a:pt x="13060" y="174129"/>
                  </a:cubicBezTo>
                  <a:cubicBezTo>
                    <a:pt x="11944" y="173013"/>
                    <a:pt x="9711" y="166874"/>
                    <a:pt x="6363" y="155712"/>
                  </a:cubicBezTo>
                  <a:cubicBezTo>
                    <a:pt x="3014" y="145666"/>
                    <a:pt x="1340" y="139527"/>
                    <a:pt x="1340" y="137294"/>
                  </a:cubicBezTo>
                  <a:cubicBezTo>
                    <a:pt x="-893" y="136178"/>
                    <a:pt x="-335" y="134504"/>
                    <a:pt x="3014" y="132271"/>
                  </a:cubicBezTo>
                  <a:cubicBezTo>
                    <a:pt x="30919" y="124458"/>
                    <a:pt x="51569" y="84274"/>
                    <a:pt x="64964" y="11721"/>
                  </a:cubicBezTo>
                  <a:cubicBezTo>
                    <a:pt x="65522" y="10604"/>
                    <a:pt x="66219" y="9907"/>
                    <a:pt x="67057" y="9628"/>
                  </a:cubicBezTo>
                  <a:close/>
                  <a:moveTo>
                    <a:pt x="1194607" y="8372"/>
                  </a:moveTo>
                  <a:cubicBezTo>
                    <a:pt x="1210233" y="17302"/>
                    <a:pt x="1224186" y="27348"/>
                    <a:pt x="1236464" y="38510"/>
                  </a:cubicBezTo>
                  <a:cubicBezTo>
                    <a:pt x="1235348" y="42975"/>
                    <a:pt x="1234790" y="45207"/>
                    <a:pt x="1234790" y="45207"/>
                  </a:cubicBezTo>
                  <a:lnTo>
                    <a:pt x="1223070" y="51904"/>
                  </a:lnTo>
                  <a:lnTo>
                    <a:pt x="1224744" y="172455"/>
                  </a:lnTo>
                  <a:cubicBezTo>
                    <a:pt x="1204652" y="192547"/>
                    <a:pt x="1189584" y="194221"/>
                    <a:pt x="1179538" y="177478"/>
                  </a:cubicBezTo>
                  <a:lnTo>
                    <a:pt x="1179538" y="159060"/>
                  </a:lnTo>
                  <a:lnTo>
                    <a:pt x="1094147" y="159060"/>
                  </a:lnTo>
                  <a:lnTo>
                    <a:pt x="1094147" y="172455"/>
                  </a:lnTo>
                  <a:cubicBezTo>
                    <a:pt x="1091915" y="182501"/>
                    <a:pt x="1082985" y="188640"/>
                    <a:pt x="1067358" y="190872"/>
                  </a:cubicBezTo>
                  <a:cubicBezTo>
                    <a:pt x="1053964" y="191989"/>
                    <a:pt x="1047267" y="187524"/>
                    <a:pt x="1047267" y="177478"/>
                  </a:cubicBezTo>
                  <a:lnTo>
                    <a:pt x="1048941" y="48556"/>
                  </a:lnTo>
                  <a:cubicBezTo>
                    <a:pt x="1048941" y="32929"/>
                    <a:pt x="1048383" y="21767"/>
                    <a:pt x="1047267" y="15069"/>
                  </a:cubicBezTo>
                  <a:cubicBezTo>
                    <a:pt x="1047267" y="13953"/>
                    <a:pt x="1048383" y="12837"/>
                    <a:pt x="1050615" y="11721"/>
                  </a:cubicBezTo>
                  <a:cubicBezTo>
                    <a:pt x="1066242" y="16185"/>
                    <a:pt x="1080195" y="22325"/>
                    <a:pt x="1092473" y="30138"/>
                  </a:cubicBezTo>
                  <a:lnTo>
                    <a:pt x="1169492" y="30138"/>
                  </a:lnTo>
                  <a:cubicBezTo>
                    <a:pt x="1176189" y="22325"/>
                    <a:pt x="1181770" y="15627"/>
                    <a:pt x="1186235" y="10046"/>
                  </a:cubicBezTo>
                  <a:cubicBezTo>
                    <a:pt x="1186235" y="10046"/>
                    <a:pt x="1189025" y="9488"/>
                    <a:pt x="1194607" y="8372"/>
                  </a:cubicBezTo>
                  <a:close/>
                  <a:moveTo>
                    <a:pt x="225698" y="5023"/>
                  </a:moveTo>
                  <a:cubicBezTo>
                    <a:pt x="266998" y="10604"/>
                    <a:pt x="289880" y="26231"/>
                    <a:pt x="294345" y="51904"/>
                  </a:cubicBezTo>
                  <a:cubicBezTo>
                    <a:pt x="295461" y="67531"/>
                    <a:pt x="289322" y="78693"/>
                    <a:pt x="275928" y="85391"/>
                  </a:cubicBezTo>
                  <a:cubicBezTo>
                    <a:pt x="261417" y="90972"/>
                    <a:pt x="251371" y="87065"/>
                    <a:pt x="245790" y="73670"/>
                  </a:cubicBezTo>
                  <a:cubicBezTo>
                    <a:pt x="243558" y="68089"/>
                    <a:pt x="242999" y="61950"/>
                    <a:pt x="244116" y="55253"/>
                  </a:cubicBezTo>
                  <a:cubicBezTo>
                    <a:pt x="244116" y="54137"/>
                    <a:pt x="244116" y="53020"/>
                    <a:pt x="244116" y="51904"/>
                  </a:cubicBezTo>
                  <a:cubicBezTo>
                    <a:pt x="245232" y="31812"/>
                    <a:pt x="238535" y="17860"/>
                    <a:pt x="224024" y="10046"/>
                  </a:cubicBezTo>
                  <a:cubicBezTo>
                    <a:pt x="221791" y="8930"/>
                    <a:pt x="222350" y="7256"/>
                    <a:pt x="225698" y="5023"/>
                  </a:cubicBezTo>
                  <a:close/>
                  <a:moveTo>
                    <a:pt x="1462497" y="3349"/>
                  </a:moveTo>
                  <a:cubicBezTo>
                    <a:pt x="1462497" y="3349"/>
                    <a:pt x="1464730" y="3349"/>
                    <a:pt x="1469194" y="3349"/>
                  </a:cubicBezTo>
                  <a:cubicBezTo>
                    <a:pt x="1489286" y="14511"/>
                    <a:pt x="1509378" y="26789"/>
                    <a:pt x="1529470" y="40184"/>
                  </a:cubicBezTo>
                  <a:cubicBezTo>
                    <a:pt x="1529470" y="40184"/>
                    <a:pt x="1529470" y="41858"/>
                    <a:pt x="1529470" y="45207"/>
                  </a:cubicBezTo>
                  <a:cubicBezTo>
                    <a:pt x="1529470" y="46323"/>
                    <a:pt x="1529470" y="46881"/>
                    <a:pt x="1529470" y="46881"/>
                  </a:cubicBezTo>
                  <a:cubicBezTo>
                    <a:pt x="1527237" y="47997"/>
                    <a:pt x="1523889" y="48556"/>
                    <a:pt x="1519424" y="48556"/>
                  </a:cubicBezTo>
                  <a:cubicBezTo>
                    <a:pt x="1514959" y="48556"/>
                    <a:pt x="1511052" y="49114"/>
                    <a:pt x="1507704" y="50230"/>
                  </a:cubicBezTo>
                  <a:cubicBezTo>
                    <a:pt x="1488728" y="59160"/>
                    <a:pt x="1469753" y="66973"/>
                    <a:pt x="1450777" y="73670"/>
                  </a:cubicBezTo>
                  <a:cubicBezTo>
                    <a:pt x="1453009" y="74787"/>
                    <a:pt x="1456358" y="76461"/>
                    <a:pt x="1460823" y="78693"/>
                  </a:cubicBezTo>
                  <a:cubicBezTo>
                    <a:pt x="1466404" y="79809"/>
                    <a:pt x="1470869" y="80926"/>
                    <a:pt x="1474217" y="82042"/>
                  </a:cubicBezTo>
                  <a:cubicBezTo>
                    <a:pt x="1474217" y="85391"/>
                    <a:pt x="1474217" y="87065"/>
                    <a:pt x="1474217" y="87065"/>
                  </a:cubicBezTo>
                  <a:cubicBezTo>
                    <a:pt x="1473101" y="89297"/>
                    <a:pt x="1470311" y="92088"/>
                    <a:pt x="1465846" y="95436"/>
                  </a:cubicBezTo>
                  <a:cubicBezTo>
                    <a:pt x="1463613" y="96553"/>
                    <a:pt x="1462497" y="97111"/>
                    <a:pt x="1462497" y="97111"/>
                  </a:cubicBezTo>
                  <a:lnTo>
                    <a:pt x="1462497" y="185850"/>
                  </a:lnTo>
                  <a:lnTo>
                    <a:pt x="1551236" y="185850"/>
                  </a:lnTo>
                  <a:lnTo>
                    <a:pt x="1551236" y="35161"/>
                  </a:lnTo>
                  <a:cubicBezTo>
                    <a:pt x="1550120" y="30696"/>
                    <a:pt x="1549003" y="25673"/>
                    <a:pt x="1547887" y="20092"/>
                  </a:cubicBezTo>
                  <a:cubicBezTo>
                    <a:pt x="1545655" y="13395"/>
                    <a:pt x="1545655" y="8930"/>
                    <a:pt x="1547887" y="6698"/>
                  </a:cubicBezTo>
                  <a:cubicBezTo>
                    <a:pt x="1551236" y="4465"/>
                    <a:pt x="1563514" y="6140"/>
                    <a:pt x="1584722" y="11721"/>
                  </a:cubicBezTo>
                  <a:cubicBezTo>
                    <a:pt x="1602582" y="15069"/>
                    <a:pt x="1612069" y="18418"/>
                    <a:pt x="1613186" y="21767"/>
                  </a:cubicBezTo>
                  <a:cubicBezTo>
                    <a:pt x="1613186" y="25115"/>
                    <a:pt x="1610953" y="27906"/>
                    <a:pt x="1606488" y="30138"/>
                  </a:cubicBezTo>
                  <a:cubicBezTo>
                    <a:pt x="1603140" y="32371"/>
                    <a:pt x="1601465" y="34045"/>
                    <a:pt x="1601465" y="35161"/>
                  </a:cubicBezTo>
                  <a:lnTo>
                    <a:pt x="1601465" y="185850"/>
                  </a:lnTo>
                  <a:lnTo>
                    <a:pt x="1629929" y="185850"/>
                  </a:lnTo>
                  <a:cubicBezTo>
                    <a:pt x="1631045" y="184733"/>
                    <a:pt x="1633277" y="181385"/>
                    <a:pt x="1636626" y="175804"/>
                  </a:cubicBezTo>
                  <a:cubicBezTo>
                    <a:pt x="1646672" y="163525"/>
                    <a:pt x="1653927" y="155712"/>
                    <a:pt x="1658392" y="152363"/>
                  </a:cubicBezTo>
                  <a:cubicBezTo>
                    <a:pt x="1658392" y="151247"/>
                    <a:pt x="1660066" y="151247"/>
                    <a:pt x="1663415" y="152363"/>
                  </a:cubicBezTo>
                  <a:cubicBezTo>
                    <a:pt x="1686856" y="165758"/>
                    <a:pt x="1703041" y="177478"/>
                    <a:pt x="1711970" y="187524"/>
                  </a:cubicBezTo>
                  <a:cubicBezTo>
                    <a:pt x="1713087" y="191989"/>
                    <a:pt x="1711970" y="194779"/>
                    <a:pt x="1708622" y="195895"/>
                  </a:cubicBezTo>
                  <a:lnTo>
                    <a:pt x="1601465" y="195895"/>
                  </a:lnTo>
                  <a:cubicBezTo>
                    <a:pt x="1601465" y="263984"/>
                    <a:pt x="1602024" y="329283"/>
                    <a:pt x="1603140" y="391790"/>
                  </a:cubicBezTo>
                  <a:cubicBezTo>
                    <a:pt x="1602024" y="397372"/>
                    <a:pt x="1594210" y="401836"/>
                    <a:pt x="1579699" y="405185"/>
                  </a:cubicBezTo>
                  <a:cubicBezTo>
                    <a:pt x="1560724" y="407417"/>
                    <a:pt x="1550678" y="406301"/>
                    <a:pt x="1549562" y="401836"/>
                  </a:cubicBezTo>
                  <a:cubicBezTo>
                    <a:pt x="1549562" y="372815"/>
                    <a:pt x="1549562" y="339329"/>
                    <a:pt x="1549562" y="301377"/>
                  </a:cubicBezTo>
                  <a:cubicBezTo>
                    <a:pt x="1549562" y="265659"/>
                    <a:pt x="1550120" y="230498"/>
                    <a:pt x="1551236" y="195895"/>
                  </a:cubicBezTo>
                  <a:lnTo>
                    <a:pt x="1462497" y="195895"/>
                  </a:lnTo>
                  <a:lnTo>
                    <a:pt x="1462497" y="209290"/>
                  </a:lnTo>
                  <a:cubicBezTo>
                    <a:pt x="1462497" y="314214"/>
                    <a:pt x="1410593" y="377280"/>
                    <a:pt x="1306786" y="398488"/>
                  </a:cubicBezTo>
                  <a:cubicBezTo>
                    <a:pt x="1304553" y="396255"/>
                    <a:pt x="1303995" y="394581"/>
                    <a:pt x="1305111" y="393465"/>
                  </a:cubicBezTo>
                  <a:cubicBezTo>
                    <a:pt x="1379898" y="365560"/>
                    <a:pt x="1417291" y="304168"/>
                    <a:pt x="1417291" y="209290"/>
                  </a:cubicBezTo>
                  <a:lnTo>
                    <a:pt x="1417291" y="195895"/>
                  </a:lnTo>
                  <a:lnTo>
                    <a:pt x="1335249" y="195895"/>
                  </a:lnTo>
                  <a:cubicBezTo>
                    <a:pt x="1324087" y="195895"/>
                    <a:pt x="1314599" y="195895"/>
                    <a:pt x="1306786" y="195895"/>
                  </a:cubicBezTo>
                  <a:lnTo>
                    <a:pt x="1298414" y="184175"/>
                  </a:lnTo>
                  <a:cubicBezTo>
                    <a:pt x="1302879" y="185291"/>
                    <a:pt x="1307344" y="185850"/>
                    <a:pt x="1311809" y="185850"/>
                  </a:cubicBezTo>
                  <a:lnTo>
                    <a:pt x="1417291" y="185850"/>
                  </a:lnTo>
                  <a:lnTo>
                    <a:pt x="1417291" y="115528"/>
                  </a:lnTo>
                  <a:lnTo>
                    <a:pt x="1415616" y="85391"/>
                  </a:lnTo>
                  <a:cubicBezTo>
                    <a:pt x="1382130" y="95436"/>
                    <a:pt x="1345853" y="103808"/>
                    <a:pt x="1306786" y="110505"/>
                  </a:cubicBezTo>
                  <a:cubicBezTo>
                    <a:pt x="1303437" y="109389"/>
                    <a:pt x="1303437" y="108273"/>
                    <a:pt x="1306786" y="107157"/>
                  </a:cubicBezTo>
                  <a:cubicBezTo>
                    <a:pt x="1367061" y="82600"/>
                    <a:pt x="1418965" y="47997"/>
                    <a:pt x="1462497" y="3349"/>
                  </a:cubicBezTo>
                  <a:close/>
                  <a:moveTo>
                    <a:pt x="935087" y="1675"/>
                  </a:moveTo>
                  <a:cubicBezTo>
                    <a:pt x="949598" y="3907"/>
                    <a:pt x="965783" y="8372"/>
                    <a:pt x="983643" y="15069"/>
                  </a:cubicBezTo>
                  <a:cubicBezTo>
                    <a:pt x="984759" y="17302"/>
                    <a:pt x="984759" y="19534"/>
                    <a:pt x="983643" y="21767"/>
                  </a:cubicBezTo>
                  <a:cubicBezTo>
                    <a:pt x="982526" y="23999"/>
                    <a:pt x="980294" y="26231"/>
                    <a:pt x="976945" y="28464"/>
                  </a:cubicBezTo>
                  <a:cubicBezTo>
                    <a:pt x="974713" y="29580"/>
                    <a:pt x="973597" y="30138"/>
                    <a:pt x="973597" y="30138"/>
                  </a:cubicBezTo>
                  <a:lnTo>
                    <a:pt x="973597" y="105482"/>
                  </a:lnTo>
                  <a:cubicBezTo>
                    <a:pt x="983643" y="92088"/>
                    <a:pt x="992014" y="82042"/>
                    <a:pt x="998711" y="75345"/>
                  </a:cubicBezTo>
                  <a:cubicBezTo>
                    <a:pt x="999828" y="75345"/>
                    <a:pt x="1001502" y="75345"/>
                    <a:pt x="1003734" y="75345"/>
                  </a:cubicBezTo>
                  <a:cubicBezTo>
                    <a:pt x="1019361" y="86507"/>
                    <a:pt x="1032198" y="97669"/>
                    <a:pt x="1042244" y="108831"/>
                  </a:cubicBezTo>
                  <a:cubicBezTo>
                    <a:pt x="1043360" y="112180"/>
                    <a:pt x="1042802" y="114412"/>
                    <a:pt x="1040569" y="115528"/>
                  </a:cubicBezTo>
                  <a:lnTo>
                    <a:pt x="973597" y="115528"/>
                  </a:lnTo>
                  <a:lnTo>
                    <a:pt x="973597" y="172455"/>
                  </a:lnTo>
                  <a:cubicBezTo>
                    <a:pt x="981410" y="170223"/>
                    <a:pt x="993688" y="165758"/>
                    <a:pt x="1010432" y="159060"/>
                  </a:cubicBezTo>
                  <a:cubicBezTo>
                    <a:pt x="1017129" y="156828"/>
                    <a:pt x="1024384" y="154038"/>
                    <a:pt x="1032198" y="150689"/>
                  </a:cubicBezTo>
                  <a:cubicBezTo>
                    <a:pt x="1035546" y="152921"/>
                    <a:pt x="1036663" y="155154"/>
                    <a:pt x="1035546" y="157386"/>
                  </a:cubicBezTo>
                  <a:cubicBezTo>
                    <a:pt x="1015455" y="173013"/>
                    <a:pt x="995363" y="188082"/>
                    <a:pt x="975271" y="202593"/>
                  </a:cubicBezTo>
                  <a:lnTo>
                    <a:pt x="978620" y="365001"/>
                  </a:lnTo>
                  <a:cubicBezTo>
                    <a:pt x="977503" y="386209"/>
                    <a:pt x="960760" y="400162"/>
                    <a:pt x="928390" y="406859"/>
                  </a:cubicBezTo>
                  <a:cubicBezTo>
                    <a:pt x="926158" y="405743"/>
                    <a:pt x="923925" y="404069"/>
                    <a:pt x="921693" y="401836"/>
                  </a:cubicBezTo>
                  <a:cubicBezTo>
                    <a:pt x="917228" y="380628"/>
                    <a:pt x="903834" y="367234"/>
                    <a:pt x="881509" y="361653"/>
                  </a:cubicBezTo>
                  <a:cubicBezTo>
                    <a:pt x="878161" y="359420"/>
                    <a:pt x="878719" y="357188"/>
                    <a:pt x="883184" y="354956"/>
                  </a:cubicBezTo>
                  <a:cubicBezTo>
                    <a:pt x="915554" y="359420"/>
                    <a:pt x="932297" y="355514"/>
                    <a:pt x="933413" y="343235"/>
                  </a:cubicBezTo>
                  <a:lnTo>
                    <a:pt x="933413" y="234405"/>
                  </a:lnTo>
                  <a:cubicBezTo>
                    <a:pt x="924483" y="239986"/>
                    <a:pt x="912205" y="248915"/>
                    <a:pt x="896578" y="261194"/>
                  </a:cubicBezTo>
                  <a:cubicBezTo>
                    <a:pt x="894346" y="263426"/>
                    <a:pt x="892113" y="265101"/>
                    <a:pt x="889881" y="266217"/>
                  </a:cubicBezTo>
                  <a:cubicBezTo>
                    <a:pt x="887648" y="268449"/>
                    <a:pt x="885416" y="268449"/>
                    <a:pt x="883184" y="266217"/>
                  </a:cubicBezTo>
                  <a:cubicBezTo>
                    <a:pt x="882067" y="263984"/>
                    <a:pt x="878719" y="255055"/>
                    <a:pt x="873138" y="239428"/>
                  </a:cubicBezTo>
                  <a:cubicBezTo>
                    <a:pt x="868673" y="224917"/>
                    <a:pt x="866440" y="215987"/>
                    <a:pt x="866440" y="212639"/>
                  </a:cubicBezTo>
                  <a:cubicBezTo>
                    <a:pt x="865324" y="211522"/>
                    <a:pt x="865882" y="209848"/>
                    <a:pt x="868115" y="207616"/>
                  </a:cubicBezTo>
                  <a:cubicBezTo>
                    <a:pt x="868115" y="207616"/>
                    <a:pt x="868673" y="207058"/>
                    <a:pt x="869789" y="205941"/>
                  </a:cubicBezTo>
                  <a:cubicBezTo>
                    <a:pt x="889881" y="201476"/>
                    <a:pt x="911089" y="194779"/>
                    <a:pt x="933413" y="185850"/>
                  </a:cubicBezTo>
                  <a:lnTo>
                    <a:pt x="933413" y="115528"/>
                  </a:lnTo>
                  <a:lnTo>
                    <a:pt x="908298" y="115528"/>
                  </a:lnTo>
                  <a:cubicBezTo>
                    <a:pt x="897136" y="115528"/>
                    <a:pt x="887648" y="115528"/>
                    <a:pt x="879835" y="115528"/>
                  </a:cubicBezTo>
                  <a:lnTo>
                    <a:pt x="871463" y="103808"/>
                  </a:lnTo>
                  <a:cubicBezTo>
                    <a:pt x="875928" y="104924"/>
                    <a:pt x="880393" y="105482"/>
                    <a:pt x="884858" y="105482"/>
                  </a:cubicBezTo>
                  <a:lnTo>
                    <a:pt x="933413" y="105482"/>
                  </a:lnTo>
                  <a:lnTo>
                    <a:pt x="933413" y="30138"/>
                  </a:lnTo>
                  <a:lnTo>
                    <a:pt x="931739" y="5023"/>
                  </a:lnTo>
                  <a:cubicBezTo>
                    <a:pt x="931739" y="3907"/>
                    <a:pt x="932855" y="2791"/>
                    <a:pt x="935087" y="1675"/>
                  </a:cubicBezTo>
                  <a:close/>
                  <a:moveTo>
                    <a:pt x="590178" y="0"/>
                  </a:moveTo>
                  <a:cubicBezTo>
                    <a:pt x="592411" y="0"/>
                    <a:pt x="594643" y="0"/>
                    <a:pt x="596876" y="0"/>
                  </a:cubicBezTo>
                  <a:cubicBezTo>
                    <a:pt x="610270" y="2233"/>
                    <a:pt x="630920" y="8372"/>
                    <a:pt x="658825" y="18418"/>
                  </a:cubicBezTo>
                  <a:cubicBezTo>
                    <a:pt x="661058" y="19534"/>
                    <a:pt x="663848" y="20092"/>
                    <a:pt x="667197" y="20092"/>
                  </a:cubicBezTo>
                  <a:cubicBezTo>
                    <a:pt x="670545" y="22325"/>
                    <a:pt x="670545" y="26231"/>
                    <a:pt x="667197" y="31812"/>
                  </a:cubicBezTo>
                  <a:cubicBezTo>
                    <a:pt x="666081" y="32929"/>
                    <a:pt x="664406" y="33487"/>
                    <a:pt x="662174" y="33487"/>
                  </a:cubicBezTo>
                  <a:cubicBezTo>
                    <a:pt x="661058" y="34603"/>
                    <a:pt x="658267" y="36277"/>
                    <a:pt x="653802" y="38510"/>
                  </a:cubicBezTo>
                  <a:cubicBezTo>
                    <a:pt x="705148" y="119993"/>
                    <a:pt x="771563" y="161293"/>
                    <a:pt x="853046" y="162409"/>
                  </a:cubicBezTo>
                  <a:cubicBezTo>
                    <a:pt x="855278" y="164642"/>
                    <a:pt x="855837" y="166874"/>
                    <a:pt x="854720" y="169106"/>
                  </a:cubicBezTo>
                  <a:cubicBezTo>
                    <a:pt x="832396" y="184733"/>
                    <a:pt x="817885" y="201476"/>
                    <a:pt x="811188" y="219336"/>
                  </a:cubicBezTo>
                  <a:cubicBezTo>
                    <a:pt x="808956" y="222685"/>
                    <a:pt x="806723" y="223243"/>
                    <a:pt x="804491" y="221010"/>
                  </a:cubicBezTo>
                  <a:cubicBezTo>
                    <a:pt x="730821" y="194221"/>
                    <a:pt x="677801" y="134504"/>
                    <a:pt x="645431" y="41858"/>
                  </a:cubicBezTo>
                  <a:cubicBezTo>
                    <a:pt x="645431" y="42975"/>
                    <a:pt x="644873" y="44091"/>
                    <a:pt x="643756" y="45207"/>
                  </a:cubicBezTo>
                  <a:cubicBezTo>
                    <a:pt x="642640" y="45207"/>
                    <a:pt x="642082" y="45207"/>
                    <a:pt x="642082" y="45207"/>
                  </a:cubicBezTo>
                  <a:cubicBezTo>
                    <a:pt x="599666" y="121109"/>
                    <a:pt x="535484" y="185850"/>
                    <a:pt x="449536" y="239428"/>
                  </a:cubicBezTo>
                  <a:cubicBezTo>
                    <a:pt x="445071" y="239428"/>
                    <a:pt x="443397" y="236637"/>
                    <a:pt x="444513" y="231056"/>
                  </a:cubicBezTo>
                  <a:cubicBezTo>
                    <a:pt x="514834" y="171897"/>
                    <a:pt x="563389" y="94878"/>
                    <a:pt x="590178" y="0"/>
                  </a:cubicBezTo>
                  <a:close/>
                </a:path>
              </a:pathLst>
            </a:custGeom>
            <a:solidFill>
              <a:srgbClr val="ED02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4104" name="组合 7"/>
            <p:cNvGrpSpPr/>
            <p:nvPr userDrawn="1"/>
          </p:nvGrpSpPr>
          <p:grpSpPr>
            <a:xfrm>
              <a:off x="384424" y="1800895"/>
              <a:ext cx="2808287" cy="576263"/>
              <a:chOff x="384424" y="1800895"/>
              <a:chExt cx="2808287" cy="576263"/>
            </a:xfrm>
          </p:grpSpPr>
          <p:grpSp>
            <p:nvGrpSpPr>
              <p:cNvPr id="4105" name="组合 8"/>
              <p:cNvGrpSpPr/>
              <p:nvPr userDrawn="1"/>
            </p:nvGrpSpPr>
            <p:grpSpPr>
              <a:xfrm>
                <a:off x="384424" y="1800895"/>
                <a:ext cx="2808287" cy="576263"/>
                <a:chOff x="384424" y="1800895"/>
                <a:chExt cx="2808287" cy="576263"/>
              </a:xfrm>
            </p:grpSpPr>
            <p:sp>
              <p:nvSpPr>
                <p:cNvPr id="11" name="矩形: 圆角 10"/>
                <p:cNvSpPr/>
                <p:nvPr/>
              </p:nvSpPr>
              <p:spPr bwMode="auto">
                <a:xfrm>
                  <a:off x="384424" y="1800895"/>
                  <a:ext cx="719138" cy="576263"/>
                </a:xfrm>
                <a:prstGeom prst="roundRect">
                  <a:avLst>
                    <a:gd name="adj" fmla="val 12947"/>
                  </a:avLst>
                </a:prstGeom>
                <a:solidFill>
                  <a:srgbClr val="F298C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矩形: 圆角 11"/>
                <p:cNvSpPr/>
                <p:nvPr/>
              </p:nvSpPr>
              <p:spPr bwMode="auto">
                <a:xfrm>
                  <a:off x="384424" y="1800895"/>
                  <a:ext cx="2808287" cy="576263"/>
                </a:xfrm>
                <a:prstGeom prst="roundRect">
                  <a:avLst>
                    <a:gd name="adj" fmla="val 13360"/>
                  </a:avLst>
                </a:prstGeom>
                <a:noFill/>
                <a:ln>
                  <a:solidFill>
                    <a:srgbClr val="F298C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" name="任意多边形: 形状 9"/>
              <p:cNvSpPr/>
              <p:nvPr/>
            </p:nvSpPr>
            <p:spPr>
              <a:xfrm>
                <a:off x="519362" y="1931070"/>
                <a:ext cx="434975" cy="315913"/>
              </a:xfrm>
              <a:custGeom>
                <a:avLst/>
                <a:gdLst/>
                <a:ahLst/>
                <a:cxnLst/>
                <a:rect l="l" t="t" r="r" b="b"/>
                <a:pathLst>
                  <a:path w="435769" h="316111">
                    <a:moveTo>
                      <a:pt x="103584" y="12502"/>
                    </a:moveTo>
                    <a:cubicBezTo>
                      <a:pt x="80962" y="12502"/>
                      <a:pt x="70842" y="44649"/>
                      <a:pt x="73223" y="108942"/>
                    </a:cubicBezTo>
                    <a:lnTo>
                      <a:pt x="73223" y="212527"/>
                    </a:lnTo>
                    <a:cubicBezTo>
                      <a:pt x="72033" y="279202"/>
                      <a:pt x="82153" y="310753"/>
                      <a:pt x="103584" y="307181"/>
                    </a:cubicBezTo>
                    <a:cubicBezTo>
                      <a:pt x="116681" y="307181"/>
                      <a:pt x="125015" y="298847"/>
                      <a:pt x="128587" y="282178"/>
                    </a:cubicBezTo>
                    <a:cubicBezTo>
                      <a:pt x="129778" y="272653"/>
                      <a:pt x="130969" y="261342"/>
                      <a:pt x="132159" y="248246"/>
                    </a:cubicBezTo>
                    <a:cubicBezTo>
                      <a:pt x="132159" y="236339"/>
                      <a:pt x="132755" y="224433"/>
                      <a:pt x="133945" y="212527"/>
                    </a:cubicBezTo>
                    <a:lnTo>
                      <a:pt x="133945" y="108942"/>
                    </a:lnTo>
                    <a:cubicBezTo>
                      <a:pt x="133945" y="43458"/>
                      <a:pt x="123825" y="11311"/>
                      <a:pt x="103584" y="12502"/>
                    </a:cubicBezTo>
                    <a:close/>
                    <a:moveTo>
                      <a:pt x="332184" y="0"/>
                    </a:moveTo>
                    <a:cubicBezTo>
                      <a:pt x="386953" y="4763"/>
                      <a:pt x="415528" y="33338"/>
                      <a:pt x="417909" y="85725"/>
                    </a:cubicBezTo>
                    <a:cubicBezTo>
                      <a:pt x="417909" y="117872"/>
                      <a:pt x="400050" y="150614"/>
                      <a:pt x="364331" y="183952"/>
                    </a:cubicBezTo>
                    <a:lnTo>
                      <a:pt x="291108" y="253603"/>
                    </a:lnTo>
                    <a:lnTo>
                      <a:pt x="360759" y="253603"/>
                    </a:lnTo>
                    <a:cubicBezTo>
                      <a:pt x="398859" y="258366"/>
                      <a:pt x="420290" y="246460"/>
                      <a:pt x="425053" y="217885"/>
                    </a:cubicBezTo>
                    <a:lnTo>
                      <a:pt x="435769" y="217885"/>
                    </a:lnTo>
                    <a:lnTo>
                      <a:pt x="416123" y="314325"/>
                    </a:lnTo>
                    <a:lnTo>
                      <a:pt x="225028" y="314325"/>
                    </a:lnTo>
                    <a:lnTo>
                      <a:pt x="225028" y="303610"/>
                    </a:lnTo>
                    <a:cubicBezTo>
                      <a:pt x="315515" y="213122"/>
                      <a:pt x="358973" y="148828"/>
                      <a:pt x="355401" y="110728"/>
                    </a:cubicBezTo>
                    <a:cubicBezTo>
                      <a:pt x="350639" y="72628"/>
                      <a:pt x="332184" y="52983"/>
                      <a:pt x="300037" y="51792"/>
                    </a:cubicBezTo>
                    <a:cubicBezTo>
                      <a:pt x="275034" y="52983"/>
                      <a:pt x="256580" y="66675"/>
                      <a:pt x="244673" y="92869"/>
                    </a:cubicBezTo>
                    <a:lnTo>
                      <a:pt x="232172" y="92869"/>
                    </a:lnTo>
                    <a:cubicBezTo>
                      <a:pt x="253603" y="32147"/>
                      <a:pt x="286940" y="1191"/>
                      <a:pt x="332184" y="0"/>
                    </a:cubicBezTo>
                    <a:close/>
                    <a:moveTo>
                      <a:pt x="103584" y="0"/>
                    </a:moveTo>
                    <a:cubicBezTo>
                      <a:pt x="167878" y="10716"/>
                      <a:pt x="202406" y="64889"/>
                      <a:pt x="207169" y="162521"/>
                    </a:cubicBezTo>
                    <a:cubicBezTo>
                      <a:pt x="201215" y="260152"/>
                      <a:pt x="166687" y="311349"/>
                      <a:pt x="103584" y="316111"/>
                    </a:cubicBezTo>
                    <a:cubicBezTo>
                      <a:pt x="38100" y="311349"/>
                      <a:pt x="3572" y="260152"/>
                      <a:pt x="0" y="162521"/>
                    </a:cubicBezTo>
                    <a:cubicBezTo>
                      <a:pt x="2381" y="63699"/>
                      <a:pt x="36909" y="9525"/>
                      <a:pt x="10358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基础过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670"/>
          <p:cNvSpPr>
            <a:spLocks noEditPoints="1" noChangeArrowheads="1"/>
          </p:cNvSpPr>
          <p:nvPr/>
        </p:nvSpPr>
        <p:spPr bwMode="auto">
          <a:xfrm>
            <a:off x="193675" y="6407150"/>
            <a:ext cx="403225" cy="406400"/>
          </a:xfrm>
          <a:custGeom>
            <a:avLst/>
            <a:gdLst>
              <a:gd name="T0" fmla="*/ 140 w 300"/>
              <a:gd name="T1" fmla="*/ 278 h 302"/>
              <a:gd name="T2" fmla="*/ 114 w 300"/>
              <a:gd name="T3" fmla="*/ 296 h 302"/>
              <a:gd name="T4" fmla="*/ 82 w 300"/>
              <a:gd name="T5" fmla="*/ 302 h 302"/>
              <a:gd name="T6" fmla="*/ 18 w 300"/>
              <a:gd name="T7" fmla="*/ 300 h 302"/>
              <a:gd name="T8" fmla="*/ 2 w 300"/>
              <a:gd name="T9" fmla="*/ 284 h 302"/>
              <a:gd name="T10" fmla="*/ 0 w 300"/>
              <a:gd name="T11" fmla="*/ 218 h 302"/>
              <a:gd name="T12" fmla="*/ 6 w 300"/>
              <a:gd name="T13" fmla="*/ 188 h 302"/>
              <a:gd name="T14" fmla="*/ 24 w 300"/>
              <a:gd name="T15" fmla="*/ 160 h 302"/>
              <a:gd name="T16" fmla="*/ 172 w 300"/>
              <a:gd name="T17" fmla="*/ 14 h 302"/>
              <a:gd name="T18" fmla="*/ 202 w 300"/>
              <a:gd name="T19" fmla="*/ 2 h 302"/>
              <a:gd name="T20" fmla="*/ 234 w 300"/>
              <a:gd name="T21" fmla="*/ 2 h 302"/>
              <a:gd name="T22" fmla="*/ 264 w 300"/>
              <a:gd name="T23" fmla="*/ 14 h 302"/>
              <a:gd name="T24" fmla="*/ 288 w 300"/>
              <a:gd name="T25" fmla="*/ 38 h 302"/>
              <a:gd name="T26" fmla="*/ 300 w 300"/>
              <a:gd name="T27" fmla="*/ 66 h 302"/>
              <a:gd name="T28" fmla="*/ 300 w 300"/>
              <a:gd name="T29" fmla="*/ 100 h 302"/>
              <a:gd name="T30" fmla="*/ 288 w 300"/>
              <a:gd name="T31" fmla="*/ 130 h 302"/>
              <a:gd name="T32" fmla="*/ 140 w 300"/>
              <a:gd name="T33" fmla="*/ 278 h 302"/>
              <a:gd name="T34" fmla="*/ 42 w 300"/>
              <a:gd name="T35" fmla="*/ 186 h 302"/>
              <a:gd name="T36" fmla="*/ 32 w 300"/>
              <a:gd name="T37" fmla="*/ 202 h 302"/>
              <a:gd name="T38" fmla="*/ 30 w 300"/>
              <a:gd name="T39" fmla="*/ 218 h 302"/>
              <a:gd name="T40" fmla="*/ 38 w 300"/>
              <a:gd name="T41" fmla="*/ 226 h 302"/>
              <a:gd name="T42" fmla="*/ 52 w 300"/>
              <a:gd name="T43" fmla="*/ 230 h 302"/>
              <a:gd name="T44" fmla="*/ 64 w 300"/>
              <a:gd name="T45" fmla="*/ 238 h 302"/>
              <a:gd name="T46" fmla="*/ 72 w 300"/>
              <a:gd name="T47" fmla="*/ 250 h 302"/>
              <a:gd name="T48" fmla="*/ 74 w 300"/>
              <a:gd name="T49" fmla="*/ 264 h 302"/>
              <a:gd name="T50" fmla="*/ 82 w 300"/>
              <a:gd name="T51" fmla="*/ 272 h 302"/>
              <a:gd name="T52" fmla="*/ 100 w 300"/>
              <a:gd name="T53" fmla="*/ 268 h 302"/>
              <a:gd name="T54" fmla="*/ 116 w 300"/>
              <a:gd name="T55" fmla="*/ 260 h 302"/>
              <a:gd name="T56" fmla="*/ 124 w 300"/>
              <a:gd name="T57" fmla="*/ 244 h 302"/>
              <a:gd name="T58" fmla="*/ 128 w 300"/>
              <a:gd name="T59" fmla="*/ 226 h 302"/>
              <a:gd name="T60" fmla="*/ 124 w 300"/>
              <a:gd name="T61" fmla="*/ 206 h 302"/>
              <a:gd name="T62" fmla="*/ 112 w 300"/>
              <a:gd name="T63" fmla="*/ 190 h 302"/>
              <a:gd name="T64" fmla="*/ 94 w 300"/>
              <a:gd name="T65" fmla="*/ 178 h 302"/>
              <a:gd name="T66" fmla="*/ 74 w 300"/>
              <a:gd name="T67" fmla="*/ 174 h 302"/>
              <a:gd name="T68" fmla="*/ 58 w 300"/>
              <a:gd name="T69" fmla="*/ 176 h 302"/>
              <a:gd name="T70" fmla="*/ 42 w 300"/>
              <a:gd name="T71" fmla="*/ 186 h 302"/>
              <a:gd name="T72" fmla="*/ 256 w 300"/>
              <a:gd name="T73" fmla="*/ 120 h 302"/>
              <a:gd name="T74" fmla="*/ 266 w 300"/>
              <a:gd name="T75" fmla="*/ 104 h 302"/>
              <a:gd name="T76" fmla="*/ 270 w 300"/>
              <a:gd name="T77" fmla="*/ 84 h 302"/>
              <a:gd name="T78" fmla="*/ 266 w 300"/>
              <a:gd name="T79" fmla="*/ 64 h 302"/>
              <a:gd name="T80" fmla="*/ 256 w 300"/>
              <a:gd name="T81" fmla="*/ 46 h 302"/>
              <a:gd name="T82" fmla="*/ 238 w 300"/>
              <a:gd name="T83" fmla="*/ 34 h 302"/>
              <a:gd name="T84" fmla="*/ 218 w 300"/>
              <a:gd name="T85" fmla="*/ 30 h 302"/>
              <a:gd name="T86" fmla="*/ 198 w 300"/>
              <a:gd name="T87" fmla="*/ 34 h 302"/>
              <a:gd name="T88" fmla="*/ 180 w 300"/>
              <a:gd name="T89" fmla="*/ 46 h 302"/>
              <a:gd name="T90" fmla="*/ 96 w 300"/>
              <a:gd name="T91" fmla="*/ 146 h 302"/>
              <a:gd name="T92" fmla="*/ 122 w 300"/>
              <a:gd name="T93" fmla="*/ 158 h 302"/>
              <a:gd name="T94" fmla="*/ 142 w 300"/>
              <a:gd name="T95" fmla="*/ 180 h 302"/>
              <a:gd name="T96" fmla="*/ 154 w 300"/>
              <a:gd name="T97" fmla="*/ 204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00" h="302">
                <a:moveTo>
                  <a:pt x="140" y="278"/>
                </a:moveTo>
                <a:lnTo>
                  <a:pt x="140" y="278"/>
                </a:lnTo>
                <a:lnTo>
                  <a:pt x="128" y="288"/>
                </a:lnTo>
                <a:lnTo>
                  <a:pt x="114" y="296"/>
                </a:lnTo>
                <a:lnTo>
                  <a:pt x="98" y="300"/>
                </a:lnTo>
                <a:lnTo>
                  <a:pt x="82" y="302"/>
                </a:lnTo>
                <a:lnTo>
                  <a:pt x="30" y="302"/>
                </a:lnTo>
                <a:lnTo>
                  <a:pt x="18" y="300"/>
                </a:lnTo>
                <a:lnTo>
                  <a:pt x="8" y="292"/>
                </a:lnTo>
                <a:lnTo>
                  <a:pt x="2" y="284"/>
                </a:lnTo>
                <a:lnTo>
                  <a:pt x="0" y="272"/>
                </a:lnTo>
                <a:lnTo>
                  <a:pt x="0" y="218"/>
                </a:lnTo>
                <a:lnTo>
                  <a:pt x="0" y="202"/>
                </a:lnTo>
                <a:lnTo>
                  <a:pt x="6" y="188"/>
                </a:lnTo>
                <a:lnTo>
                  <a:pt x="14" y="174"/>
                </a:lnTo>
                <a:lnTo>
                  <a:pt x="24" y="160"/>
                </a:lnTo>
                <a:lnTo>
                  <a:pt x="160" y="24"/>
                </a:lnTo>
                <a:lnTo>
                  <a:pt x="172" y="14"/>
                </a:lnTo>
                <a:lnTo>
                  <a:pt x="186" y="6"/>
                </a:lnTo>
                <a:lnTo>
                  <a:pt x="202" y="2"/>
                </a:lnTo>
                <a:lnTo>
                  <a:pt x="218" y="0"/>
                </a:lnTo>
                <a:lnTo>
                  <a:pt x="234" y="2"/>
                </a:lnTo>
                <a:lnTo>
                  <a:pt x="250" y="6"/>
                </a:lnTo>
                <a:lnTo>
                  <a:pt x="264" y="14"/>
                </a:lnTo>
                <a:lnTo>
                  <a:pt x="276" y="24"/>
                </a:lnTo>
                <a:lnTo>
                  <a:pt x="288" y="38"/>
                </a:lnTo>
                <a:lnTo>
                  <a:pt x="294" y="52"/>
                </a:lnTo>
                <a:lnTo>
                  <a:pt x="300" y="66"/>
                </a:lnTo>
                <a:lnTo>
                  <a:pt x="300" y="84"/>
                </a:lnTo>
                <a:lnTo>
                  <a:pt x="300" y="100"/>
                </a:lnTo>
                <a:lnTo>
                  <a:pt x="294" y="116"/>
                </a:lnTo>
                <a:lnTo>
                  <a:pt x="288" y="130"/>
                </a:lnTo>
                <a:lnTo>
                  <a:pt x="276" y="142"/>
                </a:lnTo>
                <a:lnTo>
                  <a:pt x="140" y="278"/>
                </a:lnTo>
                <a:close/>
                <a:moveTo>
                  <a:pt x="42" y="186"/>
                </a:moveTo>
                <a:lnTo>
                  <a:pt x="42" y="186"/>
                </a:lnTo>
                <a:lnTo>
                  <a:pt x="36" y="194"/>
                </a:lnTo>
                <a:lnTo>
                  <a:pt x="32" y="202"/>
                </a:lnTo>
                <a:lnTo>
                  <a:pt x="30" y="210"/>
                </a:lnTo>
                <a:lnTo>
                  <a:pt x="30" y="218"/>
                </a:lnTo>
                <a:lnTo>
                  <a:pt x="30" y="228"/>
                </a:lnTo>
                <a:lnTo>
                  <a:pt x="38" y="226"/>
                </a:lnTo>
                <a:lnTo>
                  <a:pt x="44" y="228"/>
                </a:lnTo>
                <a:lnTo>
                  <a:pt x="52" y="230"/>
                </a:lnTo>
                <a:lnTo>
                  <a:pt x="58" y="232"/>
                </a:lnTo>
                <a:lnTo>
                  <a:pt x="64" y="238"/>
                </a:lnTo>
                <a:lnTo>
                  <a:pt x="68" y="244"/>
                </a:lnTo>
                <a:lnTo>
                  <a:pt x="72" y="250"/>
                </a:lnTo>
                <a:lnTo>
                  <a:pt x="74" y="256"/>
                </a:lnTo>
                <a:lnTo>
                  <a:pt x="74" y="264"/>
                </a:lnTo>
                <a:lnTo>
                  <a:pt x="74" y="272"/>
                </a:lnTo>
                <a:lnTo>
                  <a:pt x="82" y="272"/>
                </a:lnTo>
                <a:lnTo>
                  <a:pt x="92" y="270"/>
                </a:lnTo>
                <a:lnTo>
                  <a:pt x="100" y="268"/>
                </a:lnTo>
                <a:lnTo>
                  <a:pt x="108" y="266"/>
                </a:lnTo>
                <a:lnTo>
                  <a:pt x="116" y="260"/>
                </a:lnTo>
                <a:lnTo>
                  <a:pt x="120" y="252"/>
                </a:lnTo>
                <a:lnTo>
                  <a:pt x="124" y="244"/>
                </a:lnTo>
                <a:lnTo>
                  <a:pt x="126" y="236"/>
                </a:lnTo>
                <a:lnTo>
                  <a:pt x="128" y="226"/>
                </a:lnTo>
                <a:lnTo>
                  <a:pt x="126" y="216"/>
                </a:lnTo>
                <a:lnTo>
                  <a:pt x="124" y="206"/>
                </a:lnTo>
                <a:lnTo>
                  <a:pt x="118" y="198"/>
                </a:lnTo>
                <a:lnTo>
                  <a:pt x="112" y="190"/>
                </a:lnTo>
                <a:lnTo>
                  <a:pt x="104" y="182"/>
                </a:lnTo>
                <a:lnTo>
                  <a:pt x="94" y="178"/>
                </a:lnTo>
                <a:lnTo>
                  <a:pt x="86" y="174"/>
                </a:lnTo>
                <a:lnTo>
                  <a:pt x="74" y="174"/>
                </a:lnTo>
                <a:lnTo>
                  <a:pt x="66" y="174"/>
                </a:lnTo>
                <a:lnTo>
                  <a:pt x="58" y="176"/>
                </a:lnTo>
                <a:lnTo>
                  <a:pt x="50" y="180"/>
                </a:lnTo>
                <a:lnTo>
                  <a:pt x="42" y="186"/>
                </a:lnTo>
                <a:close/>
                <a:moveTo>
                  <a:pt x="158" y="218"/>
                </a:moveTo>
                <a:lnTo>
                  <a:pt x="256" y="120"/>
                </a:lnTo>
                <a:lnTo>
                  <a:pt x="262" y="112"/>
                </a:lnTo>
                <a:lnTo>
                  <a:pt x="266" y="104"/>
                </a:lnTo>
                <a:lnTo>
                  <a:pt x="270" y="94"/>
                </a:lnTo>
                <a:lnTo>
                  <a:pt x="270" y="84"/>
                </a:lnTo>
                <a:lnTo>
                  <a:pt x="270" y="72"/>
                </a:lnTo>
                <a:lnTo>
                  <a:pt x="266" y="64"/>
                </a:lnTo>
                <a:lnTo>
                  <a:pt x="262" y="54"/>
                </a:lnTo>
                <a:lnTo>
                  <a:pt x="256" y="46"/>
                </a:lnTo>
                <a:lnTo>
                  <a:pt x="248" y="40"/>
                </a:lnTo>
                <a:lnTo>
                  <a:pt x="238" y="34"/>
                </a:lnTo>
                <a:lnTo>
                  <a:pt x="228" y="32"/>
                </a:lnTo>
                <a:lnTo>
                  <a:pt x="218" y="30"/>
                </a:lnTo>
                <a:lnTo>
                  <a:pt x="208" y="32"/>
                </a:lnTo>
                <a:lnTo>
                  <a:pt x="198" y="34"/>
                </a:lnTo>
                <a:lnTo>
                  <a:pt x="188" y="40"/>
                </a:lnTo>
                <a:lnTo>
                  <a:pt x="180" y="46"/>
                </a:lnTo>
                <a:lnTo>
                  <a:pt x="82" y="144"/>
                </a:lnTo>
                <a:lnTo>
                  <a:pt x="96" y="146"/>
                </a:lnTo>
                <a:lnTo>
                  <a:pt x="110" y="152"/>
                </a:lnTo>
                <a:lnTo>
                  <a:pt x="122" y="158"/>
                </a:lnTo>
                <a:lnTo>
                  <a:pt x="134" y="168"/>
                </a:lnTo>
                <a:lnTo>
                  <a:pt x="142" y="180"/>
                </a:lnTo>
                <a:lnTo>
                  <a:pt x="150" y="192"/>
                </a:lnTo>
                <a:lnTo>
                  <a:pt x="154" y="204"/>
                </a:lnTo>
                <a:lnTo>
                  <a:pt x="158" y="218"/>
                </a:lnTo>
                <a:close/>
              </a:path>
            </a:pathLst>
          </a:custGeom>
          <a:solidFill>
            <a:srgbClr val="EC008D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6900" y="6742113"/>
            <a:ext cx="8543925" cy="71438"/>
          </a:xfrm>
          <a:prstGeom prst="rect">
            <a:avLst/>
          </a:prstGeom>
          <a:solidFill>
            <a:srgbClr val="F298C0"/>
          </a:solidFill>
          <a:ln>
            <a:solidFill>
              <a:srgbClr val="F298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5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7275" y="6677025"/>
            <a:ext cx="1744663" cy="1714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26" name="组合 5"/>
          <p:cNvGrpSpPr/>
          <p:nvPr userDrawn="1"/>
        </p:nvGrpSpPr>
        <p:grpSpPr>
          <a:xfrm>
            <a:off x="193675" y="176213"/>
            <a:ext cx="2808288" cy="576262"/>
            <a:chOff x="384424" y="4685065"/>
            <a:chExt cx="2808287" cy="576263"/>
          </a:xfrm>
        </p:grpSpPr>
        <p:sp>
          <p:nvSpPr>
            <p:cNvPr id="7" name="任意多边形: 形状 6"/>
            <p:cNvSpPr/>
            <p:nvPr/>
          </p:nvSpPr>
          <p:spPr>
            <a:xfrm>
              <a:off x="1303587" y="4769202"/>
              <a:ext cx="1708149" cy="407989"/>
            </a:xfrm>
            <a:custGeom>
              <a:avLst/>
              <a:gdLst/>
              <a:ahLst/>
              <a:cxnLst/>
              <a:rect l="l" t="t" r="r" b="b"/>
              <a:pathLst>
                <a:path w="1708620" h="408533">
                  <a:moveTo>
                    <a:pt x="194220" y="269565"/>
                  </a:moveTo>
                  <a:lnTo>
                    <a:pt x="194220" y="359978"/>
                  </a:lnTo>
                  <a:lnTo>
                    <a:pt x="309748" y="359978"/>
                  </a:lnTo>
                  <a:lnTo>
                    <a:pt x="309748" y="269565"/>
                  </a:lnTo>
                  <a:close/>
                  <a:moveTo>
                    <a:pt x="1096156" y="264542"/>
                  </a:moveTo>
                  <a:lnTo>
                    <a:pt x="1096156" y="299702"/>
                  </a:lnTo>
                  <a:lnTo>
                    <a:pt x="1199963" y="299702"/>
                  </a:lnTo>
                  <a:lnTo>
                    <a:pt x="1199963" y="264542"/>
                  </a:lnTo>
                  <a:close/>
                  <a:moveTo>
                    <a:pt x="155711" y="242776"/>
                  </a:moveTo>
                  <a:cubicBezTo>
                    <a:pt x="170222" y="247240"/>
                    <a:pt x="183058" y="253380"/>
                    <a:pt x="194220" y="261193"/>
                  </a:cubicBezTo>
                  <a:lnTo>
                    <a:pt x="301376" y="261193"/>
                  </a:lnTo>
                  <a:cubicBezTo>
                    <a:pt x="301376" y="261193"/>
                    <a:pt x="302493" y="259519"/>
                    <a:pt x="304725" y="256170"/>
                  </a:cubicBezTo>
                  <a:cubicBezTo>
                    <a:pt x="310306" y="250589"/>
                    <a:pt x="314771" y="246682"/>
                    <a:pt x="318120" y="244450"/>
                  </a:cubicBezTo>
                  <a:cubicBezTo>
                    <a:pt x="319236" y="243334"/>
                    <a:pt x="322026" y="242776"/>
                    <a:pt x="326491" y="242776"/>
                  </a:cubicBezTo>
                  <a:cubicBezTo>
                    <a:pt x="339886" y="249473"/>
                    <a:pt x="352164" y="257286"/>
                    <a:pt x="363326" y="266216"/>
                  </a:cubicBezTo>
                  <a:cubicBezTo>
                    <a:pt x="364442" y="268448"/>
                    <a:pt x="364442" y="270681"/>
                    <a:pt x="363326" y="272913"/>
                  </a:cubicBezTo>
                  <a:lnTo>
                    <a:pt x="349932" y="282959"/>
                  </a:lnTo>
                  <a:lnTo>
                    <a:pt x="354955" y="386767"/>
                  </a:lnTo>
                  <a:cubicBezTo>
                    <a:pt x="352722" y="394580"/>
                    <a:pt x="343234" y="399045"/>
                    <a:pt x="326491" y="400161"/>
                  </a:cubicBezTo>
                  <a:cubicBezTo>
                    <a:pt x="315329" y="400161"/>
                    <a:pt x="309748" y="395697"/>
                    <a:pt x="309748" y="386767"/>
                  </a:cubicBezTo>
                  <a:lnTo>
                    <a:pt x="309748" y="368349"/>
                  </a:lnTo>
                  <a:lnTo>
                    <a:pt x="194220" y="368349"/>
                  </a:lnTo>
                  <a:lnTo>
                    <a:pt x="194220" y="386767"/>
                  </a:lnTo>
                  <a:cubicBezTo>
                    <a:pt x="178593" y="410207"/>
                    <a:pt x="164641" y="411882"/>
                    <a:pt x="152362" y="391790"/>
                  </a:cubicBezTo>
                  <a:lnTo>
                    <a:pt x="155711" y="269565"/>
                  </a:lnTo>
                  <a:close/>
                  <a:moveTo>
                    <a:pt x="1096156" y="221010"/>
                  </a:moveTo>
                  <a:lnTo>
                    <a:pt x="1096156" y="256170"/>
                  </a:lnTo>
                  <a:lnTo>
                    <a:pt x="1199963" y="256170"/>
                  </a:lnTo>
                  <a:lnTo>
                    <a:pt x="1199963" y="221010"/>
                  </a:lnTo>
                  <a:close/>
                  <a:moveTo>
                    <a:pt x="1055972" y="194220"/>
                  </a:moveTo>
                  <a:cubicBezTo>
                    <a:pt x="1072715" y="198685"/>
                    <a:pt x="1086110" y="204266"/>
                    <a:pt x="1096156" y="210964"/>
                  </a:cubicBezTo>
                  <a:lnTo>
                    <a:pt x="1189918" y="210964"/>
                  </a:lnTo>
                  <a:cubicBezTo>
                    <a:pt x="1191034" y="209847"/>
                    <a:pt x="1192708" y="208173"/>
                    <a:pt x="1194941" y="205941"/>
                  </a:cubicBezTo>
                  <a:cubicBezTo>
                    <a:pt x="1199405" y="200360"/>
                    <a:pt x="1203312" y="196453"/>
                    <a:pt x="1206661" y="194220"/>
                  </a:cubicBezTo>
                  <a:cubicBezTo>
                    <a:pt x="1208893" y="193104"/>
                    <a:pt x="1211126" y="193104"/>
                    <a:pt x="1213358" y="194220"/>
                  </a:cubicBezTo>
                  <a:cubicBezTo>
                    <a:pt x="1228985" y="198685"/>
                    <a:pt x="1242379" y="205383"/>
                    <a:pt x="1253542" y="214312"/>
                  </a:cubicBezTo>
                  <a:cubicBezTo>
                    <a:pt x="1254658" y="216545"/>
                    <a:pt x="1254658" y="219335"/>
                    <a:pt x="1253542" y="222684"/>
                  </a:cubicBezTo>
                  <a:cubicBezTo>
                    <a:pt x="1251309" y="223800"/>
                    <a:pt x="1249635" y="224916"/>
                    <a:pt x="1248519" y="226032"/>
                  </a:cubicBezTo>
                  <a:cubicBezTo>
                    <a:pt x="1246286" y="228265"/>
                    <a:pt x="1244612" y="229381"/>
                    <a:pt x="1243496" y="229381"/>
                  </a:cubicBezTo>
                  <a:lnTo>
                    <a:pt x="1248519" y="378395"/>
                  </a:lnTo>
                  <a:cubicBezTo>
                    <a:pt x="1245170" y="394022"/>
                    <a:pt x="1228427" y="403510"/>
                    <a:pt x="1198289" y="406859"/>
                  </a:cubicBezTo>
                  <a:cubicBezTo>
                    <a:pt x="1194941" y="405742"/>
                    <a:pt x="1193266" y="404626"/>
                    <a:pt x="1193266" y="403510"/>
                  </a:cubicBezTo>
                  <a:cubicBezTo>
                    <a:pt x="1187685" y="385651"/>
                    <a:pt x="1173733" y="372814"/>
                    <a:pt x="1151408" y="365001"/>
                  </a:cubicBezTo>
                  <a:cubicBezTo>
                    <a:pt x="1149176" y="361652"/>
                    <a:pt x="1149734" y="359420"/>
                    <a:pt x="1153083" y="358303"/>
                  </a:cubicBezTo>
                  <a:cubicBezTo>
                    <a:pt x="1180988" y="363885"/>
                    <a:pt x="1196615" y="362768"/>
                    <a:pt x="1199963" y="354955"/>
                  </a:cubicBezTo>
                  <a:lnTo>
                    <a:pt x="1199963" y="309748"/>
                  </a:lnTo>
                  <a:lnTo>
                    <a:pt x="1096156" y="309748"/>
                  </a:lnTo>
                  <a:lnTo>
                    <a:pt x="1096156" y="386767"/>
                  </a:lnTo>
                  <a:cubicBezTo>
                    <a:pt x="1077180" y="405742"/>
                    <a:pt x="1062669" y="407417"/>
                    <a:pt x="1052624" y="391790"/>
                  </a:cubicBezTo>
                  <a:lnTo>
                    <a:pt x="1055972" y="237753"/>
                  </a:lnTo>
                  <a:close/>
                  <a:moveTo>
                    <a:pt x="1357349" y="127248"/>
                  </a:moveTo>
                  <a:cubicBezTo>
                    <a:pt x="1372976" y="131713"/>
                    <a:pt x="1388045" y="139526"/>
                    <a:pt x="1402556" y="150688"/>
                  </a:cubicBezTo>
                  <a:cubicBezTo>
                    <a:pt x="1401440" y="152921"/>
                    <a:pt x="1398649" y="156269"/>
                    <a:pt x="1394184" y="160734"/>
                  </a:cubicBezTo>
                  <a:cubicBezTo>
                    <a:pt x="1390836" y="165199"/>
                    <a:pt x="1389161" y="167431"/>
                    <a:pt x="1389161" y="167431"/>
                  </a:cubicBezTo>
                  <a:lnTo>
                    <a:pt x="1389161" y="319794"/>
                  </a:lnTo>
                  <a:cubicBezTo>
                    <a:pt x="1425996" y="297470"/>
                    <a:pt x="1448879" y="283517"/>
                    <a:pt x="1457808" y="277936"/>
                  </a:cubicBezTo>
                  <a:cubicBezTo>
                    <a:pt x="1462273" y="280169"/>
                    <a:pt x="1463947" y="282401"/>
                    <a:pt x="1462831" y="284634"/>
                  </a:cubicBezTo>
                  <a:cubicBezTo>
                    <a:pt x="1457250" y="291331"/>
                    <a:pt x="1443297" y="306958"/>
                    <a:pt x="1420973" y="331514"/>
                  </a:cubicBezTo>
                  <a:cubicBezTo>
                    <a:pt x="1400881" y="352722"/>
                    <a:pt x="1386371" y="369466"/>
                    <a:pt x="1377441" y="381744"/>
                  </a:cubicBezTo>
                  <a:cubicBezTo>
                    <a:pt x="1374092" y="382860"/>
                    <a:pt x="1371302" y="382860"/>
                    <a:pt x="1369069" y="381744"/>
                  </a:cubicBezTo>
                  <a:cubicBezTo>
                    <a:pt x="1366837" y="379511"/>
                    <a:pt x="1364046" y="376163"/>
                    <a:pt x="1360698" y="371698"/>
                  </a:cubicBezTo>
                  <a:cubicBezTo>
                    <a:pt x="1351768" y="361652"/>
                    <a:pt x="1345629" y="354397"/>
                    <a:pt x="1342280" y="349932"/>
                  </a:cubicBezTo>
                  <a:cubicBezTo>
                    <a:pt x="1341164" y="346583"/>
                    <a:pt x="1341722" y="343793"/>
                    <a:pt x="1343955" y="341560"/>
                  </a:cubicBezTo>
                  <a:cubicBezTo>
                    <a:pt x="1346187" y="334863"/>
                    <a:pt x="1347861" y="324817"/>
                    <a:pt x="1348978" y="311423"/>
                  </a:cubicBezTo>
                  <a:lnTo>
                    <a:pt x="1348978" y="154037"/>
                  </a:lnTo>
                  <a:lnTo>
                    <a:pt x="1327212" y="154037"/>
                  </a:lnTo>
                  <a:cubicBezTo>
                    <a:pt x="1318282" y="155153"/>
                    <a:pt x="1309352" y="155711"/>
                    <a:pt x="1300422" y="155711"/>
                  </a:cubicBezTo>
                  <a:lnTo>
                    <a:pt x="1292051" y="142317"/>
                  </a:lnTo>
                  <a:cubicBezTo>
                    <a:pt x="1293167" y="143433"/>
                    <a:pt x="1298748" y="143991"/>
                    <a:pt x="1308794" y="143991"/>
                  </a:cubicBezTo>
                  <a:lnTo>
                    <a:pt x="1338932" y="143991"/>
                  </a:lnTo>
                  <a:cubicBezTo>
                    <a:pt x="1346745" y="132829"/>
                    <a:pt x="1352884" y="127248"/>
                    <a:pt x="1357349" y="127248"/>
                  </a:cubicBezTo>
                  <a:close/>
                  <a:moveTo>
                    <a:pt x="60275" y="125573"/>
                  </a:moveTo>
                  <a:cubicBezTo>
                    <a:pt x="73669" y="128922"/>
                    <a:pt x="87622" y="137294"/>
                    <a:pt x="102133" y="150688"/>
                  </a:cubicBezTo>
                  <a:cubicBezTo>
                    <a:pt x="102133" y="152921"/>
                    <a:pt x="99342" y="156269"/>
                    <a:pt x="93761" y="160734"/>
                  </a:cubicBezTo>
                  <a:cubicBezTo>
                    <a:pt x="92645" y="161850"/>
                    <a:pt x="92087" y="162408"/>
                    <a:pt x="92087" y="162408"/>
                  </a:cubicBezTo>
                  <a:lnTo>
                    <a:pt x="92087" y="318120"/>
                  </a:lnTo>
                  <a:cubicBezTo>
                    <a:pt x="113295" y="304725"/>
                    <a:pt x="126689" y="296354"/>
                    <a:pt x="132271" y="293005"/>
                  </a:cubicBezTo>
                  <a:cubicBezTo>
                    <a:pt x="134503" y="294121"/>
                    <a:pt x="135619" y="295796"/>
                    <a:pt x="135619" y="298028"/>
                  </a:cubicBezTo>
                  <a:cubicBezTo>
                    <a:pt x="131154" y="304725"/>
                    <a:pt x="121667" y="318678"/>
                    <a:pt x="107156" y="339886"/>
                  </a:cubicBezTo>
                  <a:cubicBezTo>
                    <a:pt x="91529" y="361094"/>
                    <a:pt x="80367" y="377837"/>
                    <a:pt x="73669" y="390115"/>
                  </a:cubicBezTo>
                  <a:cubicBezTo>
                    <a:pt x="71437" y="392348"/>
                    <a:pt x="69205" y="392906"/>
                    <a:pt x="66972" y="391790"/>
                  </a:cubicBezTo>
                  <a:cubicBezTo>
                    <a:pt x="58042" y="376163"/>
                    <a:pt x="50787" y="363326"/>
                    <a:pt x="45206" y="353281"/>
                  </a:cubicBezTo>
                  <a:cubicBezTo>
                    <a:pt x="42974" y="349932"/>
                    <a:pt x="42974" y="346583"/>
                    <a:pt x="45206" y="343235"/>
                  </a:cubicBezTo>
                  <a:cubicBezTo>
                    <a:pt x="48555" y="338770"/>
                    <a:pt x="50787" y="330956"/>
                    <a:pt x="51903" y="319794"/>
                  </a:cubicBezTo>
                  <a:lnTo>
                    <a:pt x="51903" y="152363"/>
                  </a:lnTo>
                  <a:lnTo>
                    <a:pt x="35160" y="152363"/>
                  </a:lnTo>
                  <a:lnTo>
                    <a:pt x="6697" y="154037"/>
                  </a:lnTo>
                  <a:lnTo>
                    <a:pt x="0" y="142317"/>
                  </a:lnTo>
                  <a:cubicBezTo>
                    <a:pt x="1116" y="142317"/>
                    <a:pt x="5022" y="142875"/>
                    <a:pt x="11720" y="143991"/>
                  </a:cubicBezTo>
                  <a:cubicBezTo>
                    <a:pt x="15068" y="143991"/>
                    <a:pt x="17301" y="143991"/>
                    <a:pt x="18417" y="143991"/>
                  </a:cubicBezTo>
                  <a:lnTo>
                    <a:pt x="43532" y="143991"/>
                  </a:lnTo>
                  <a:cubicBezTo>
                    <a:pt x="43532" y="142875"/>
                    <a:pt x="44648" y="141200"/>
                    <a:pt x="46880" y="138968"/>
                  </a:cubicBezTo>
                  <a:cubicBezTo>
                    <a:pt x="53578" y="130038"/>
                    <a:pt x="58042" y="125573"/>
                    <a:pt x="60275" y="125573"/>
                  </a:cubicBezTo>
                  <a:close/>
                  <a:moveTo>
                    <a:pt x="232730" y="122225"/>
                  </a:moveTo>
                  <a:cubicBezTo>
                    <a:pt x="229381" y="136736"/>
                    <a:pt x="226590" y="151246"/>
                    <a:pt x="224358" y="165757"/>
                  </a:cubicBezTo>
                  <a:cubicBezTo>
                    <a:pt x="221009" y="183616"/>
                    <a:pt x="218777" y="195895"/>
                    <a:pt x="217661" y="202592"/>
                  </a:cubicBezTo>
                  <a:lnTo>
                    <a:pt x="282959" y="202592"/>
                  </a:lnTo>
                  <a:lnTo>
                    <a:pt x="293005" y="122225"/>
                  </a:lnTo>
                  <a:close/>
                  <a:moveTo>
                    <a:pt x="446521" y="120551"/>
                  </a:moveTo>
                  <a:cubicBezTo>
                    <a:pt x="481124" y="121667"/>
                    <a:pt x="501774" y="132271"/>
                    <a:pt x="508471" y="152363"/>
                  </a:cubicBezTo>
                  <a:cubicBezTo>
                    <a:pt x="509587" y="182500"/>
                    <a:pt x="497867" y="193662"/>
                    <a:pt x="473310" y="185849"/>
                  </a:cubicBezTo>
                  <a:cubicBezTo>
                    <a:pt x="468845" y="182500"/>
                    <a:pt x="464939" y="174129"/>
                    <a:pt x="461590" y="160734"/>
                  </a:cubicBezTo>
                  <a:cubicBezTo>
                    <a:pt x="458241" y="141759"/>
                    <a:pt x="452660" y="130596"/>
                    <a:pt x="444847" y="127248"/>
                  </a:cubicBezTo>
                  <a:cubicBezTo>
                    <a:pt x="440382" y="126132"/>
                    <a:pt x="438150" y="125015"/>
                    <a:pt x="438150" y="123899"/>
                  </a:cubicBezTo>
                  <a:cubicBezTo>
                    <a:pt x="439266" y="122783"/>
                    <a:pt x="442056" y="121667"/>
                    <a:pt x="446521" y="120551"/>
                  </a:cubicBezTo>
                  <a:close/>
                  <a:moveTo>
                    <a:pt x="1531478" y="113853"/>
                  </a:moveTo>
                  <a:lnTo>
                    <a:pt x="1531478" y="237753"/>
                  </a:lnTo>
                  <a:lnTo>
                    <a:pt x="1578359" y="237753"/>
                  </a:lnTo>
                  <a:lnTo>
                    <a:pt x="1580033" y="113853"/>
                  </a:lnTo>
                  <a:close/>
                  <a:moveTo>
                    <a:pt x="578792" y="73670"/>
                  </a:moveTo>
                  <a:cubicBezTo>
                    <a:pt x="579908" y="74786"/>
                    <a:pt x="579908" y="78134"/>
                    <a:pt x="578792" y="83716"/>
                  </a:cubicBezTo>
                  <a:cubicBezTo>
                    <a:pt x="576560" y="88180"/>
                    <a:pt x="574327" y="94878"/>
                    <a:pt x="572095" y="103807"/>
                  </a:cubicBezTo>
                  <a:cubicBezTo>
                    <a:pt x="534144" y="217661"/>
                    <a:pt x="515726" y="285750"/>
                    <a:pt x="516842" y="308074"/>
                  </a:cubicBezTo>
                  <a:cubicBezTo>
                    <a:pt x="516842" y="319236"/>
                    <a:pt x="519075" y="332072"/>
                    <a:pt x="523540" y="346583"/>
                  </a:cubicBezTo>
                  <a:cubicBezTo>
                    <a:pt x="528005" y="356629"/>
                    <a:pt x="530237" y="365001"/>
                    <a:pt x="530237" y="371698"/>
                  </a:cubicBezTo>
                  <a:cubicBezTo>
                    <a:pt x="529121" y="387325"/>
                    <a:pt x="519075" y="396255"/>
                    <a:pt x="500099" y="398487"/>
                  </a:cubicBezTo>
                  <a:cubicBezTo>
                    <a:pt x="481124" y="398487"/>
                    <a:pt x="471636" y="390115"/>
                    <a:pt x="471636" y="373372"/>
                  </a:cubicBezTo>
                  <a:cubicBezTo>
                    <a:pt x="471636" y="370024"/>
                    <a:pt x="471636" y="365559"/>
                    <a:pt x="471636" y="359978"/>
                  </a:cubicBezTo>
                  <a:cubicBezTo>
                    <a:pt x="479449" y="325375"/>
                    <a:pt x="472752" y="304167"/>
                    <a:pt x="451544" y="296354"/>
                  </a:cubicBezTo>
                  <a:cubicBezTo>
                    <a:pt x="447079" y="295238"/>
                    <a:pt x="444289" y="293563"/>
                    <a:pt x="443172" y="291331"/>
                  </a:cubicBezTo>
                  <a:cubicBezTo>
                    <a:pt x="444289" y="290215"/>
                    <a:pt x="447079" y="289656"/>
                    <a:pt x="451544" y="289656"/>
                  </a:cubicBezTo>
                  <a:cubicBezTo>
                    <a:pt x="461590" y="319794"/>
                    <a:pt x="495634" y="265658"/>
                    <a:pt x="553677" y="127248"/>
                  </a:cubicBezTo>
                  <a:cubicBezTo>
                    <a:pt x="561491" y="108272"/>
                    <a:pt x="568188" y="93203"/>
                    <a:pt x="573769" y="82041"/>
                  </a:cubicBezTo>
                  <a:cubicBezTo>
                    <a:pt x="576002" y="76460"/>
                    <a:pt x="577676" y="73670"/>
                    <a:pt x="578792" y="73670"/>
                  </a:cubicBezTo>
                  <a:close/>
                  <a:moveTo>
                    <a:pt x="881843" y="61949"/>
                  </a:moveTo>
                  <a:cubicBezTo>
                    <a:pt x="911981" y="75344"/>
                    <a:pt x="927050" y="93761"/>
                    <a:pt x="927050" y="117202"/>
                  </a:cubicBezTo>
                  <a:cubicBezTo>
                    <a:pt x="925934" y="130596"/>
                    <a:pt x="918678" y="138410"/>
                    <a:pt x="905284" y="140642"/>
                  </a:cubicBezTo>
                  <a:cubicBezTo>
                    <a:pt x="893005" y="140642"/>
                    <a:pt x="886308" y="133945"/>
                    <a:pt x="885192" y="120551"/>
                  </a:cubicBezTo>
                  <a:cubicBezTo>
                    <a:pt x="885192" y="118318"/>
                    <a:pt x="885750" y="114969"/>
                    <a:pt x="886866" y="110505"/>
                  </a:cubicBezTo>
                  <a:cubicBezTo>
                    <a:pt x="891331" y="99343"/>
                    <a:pt x="888541" y="84832"/>
                    <a:pt x="878495" y="66972"/>
                  </a:cubicBezTo>
                  <a:cubicBezTo>
                    <a:pt x="877378" y="63624"/>
                    <a:pt x="878495" y="61949"/>
                    <a:pt x="881843" y="61949"/>
                  </a:cubicBezTo>
                  <a:close/>
                  <a:moveTo>
                    <a:pt x="501564" y="21347"/>
                  </a:moveTo>
                  <a:cubicBezTo>
                    <a:pt x="522912" y="23022"/>
                    <a:pt x="538609" y="30975"/>
                    <a:pt x="548654" y="45206"/>
                  </a:cubicBezTo>
                  <a:cubicBezTo>
                    <a:pt x="554235" y="59717"/>
                    <a:pt x="553119" y="72553"/>
                    <a:pt x="545306" y="83716"/>
                  </a:cubicBezTo>
                  <a:cubicBezTo>
                    <a:pt x="535260" y="93761"/>
                    <a:pt x="524656" y="94320"/>
                    <a:pt x="513494" y="85390"/>
                  </a:cubicBezTo>
                  <a:cubicBezTo>
                    <a:pt x="506796" y="82041"/>
                    <a:pt x="501215" y="71995"/>
                    <a:pt x="496751" y="55252"/>
                  </a:cubicBezTo>
                  <a:cubicBezTo>
                    <a:pt x="492286" y="37393"/>
                    <a:pt x="486147" y="28463"/>
                    <a:pt x="478333" y="28463"/>
                  </a:cubicBezTo>
                  <a:cubicBezTo>
                    <a:pt x="472752" y="28463"/>
                    <a:pt x="469962" y="27905"/>
                    <a:pt x="469962" y="26789"/>
                  </a:cubicBezTo>
                  <a:cubicBezTo>
                    <a:pt x="469962" y="25673"/>
                    <a:pt x="472752" y="23998"/>
                    <a:pt x="478333" y="21766"/>
                  </a:cubicBezTo>
                  <a:cubicBezTo>
                    <a:pt x="486705" y="20929"/>
                    <a:pt x="494448" y="20789"/>
                    <a:pt x="501564" y="21347"/>
                  </a:cubicBezTo>
                  <a:close/>
                  <a:moveTo>
                    <a:pt x="344909" y="11720"/>
                  </a:moveTo>
                  <a:cubicBezTo>
                    <a:pt x="344909" y="10604"/>
                    <a:pt x="346583" y="10604"/>
                    <a:pt x="349932" y="11720"/>
                  </a:cubicBezTo>
                  <a:cubicBezTo>
                    <a:pt x="366675" y="19533"/>
                    <a:pt x="381186" y="30137"/>
                    <a:pt x="393464" y="43532"/>
                  </a:cubicBezTo>
                  <a:cubicBezTo>
                    <a:pt x="395696" y="47997"/>
                    <a:pt x="394580" y="50229"/>
                    <a:pt x="390115" y="50229"/>
                  </a:cubicBezTo>
                  <a:lnTo>
                    <a:pt x="259519" y="50229"/>
                  </a:lnTo>
                  <a:cubicBezTo>
                    <a:pt x="258402" y="52462"/>
                    <a:pt x="257844" y="53020"/>
                    <a:pt x="257844" y="51904"/>
                  </a:cubicBezTo>
                  <a:lnTo>
                    <a:pt x="244450" y="63624"/>
                  </a:lnTo>
                  <a:cubicBezTo>
                    <a:pt x="243334" y="65856"/>
                    <a:pt x="241659" y="74228"/>
                    <a:pt x="239427" y="88739"/>
                  </a:cubicBezTo>
                  <a:cubicBezTo>
                    <a:pt x="237194" y="96552"/>
                    <a:pt x="235520" y="104924"/>
                    <a:pt x="234404" y="113853"/>
                  </a:cubicBezTo>
                  <a:lnTo>
                    <a:pt x="287982" y="113853"/>
                  </a:lnTo>
                  <a:cubicBezTo>
                    <a:pt x="293563" y="102691"/>
                    <a:pt x="298586" y="95994"/>
                    <a:pt x="303051" y="93761"/>
                  </a:cubicBezTo>
                  <a:cubicBezTo>
                    <a:pt x="304167" y="92645"/>
                    <a:pt x="306957" y="92645"/>
                    <a:pt x="311422" y="93761"/>
                  </a:cubicBezTo>
                  <a:cubicBezTo>
                    <a:pt x="325933" y="101575"/>
                    <a:pt x="338770" y="108272"/>
                    <a:pt x="349932" y="113853"/>
                  </a:cubicBezTo>
                  <a:cubicBezTo>
                    <a:pt x="351048" y="117202"/>
                    <a:pt x="351048" y="119434"/>
                    <a:pt x="349932" y="120551"/>
                  </a:cubicBezTo>
                  <a:cubicBezTo>
                    <a:pt x="346583" y="121667"/>
                    <a:pt x="342676" y="124457"/>
                    <a:pt x="338211" y="128922"/>
                  </a:cubicBezTo>
                  <a:lnTo>
                    <a:pt x="328166" y="202592"/>
                  </a:lnTo>
                  <a:lnTo>
                    <a:pt x="341560" y="202592"/>
                  </a:lnTo>
                  <a:cubicBezTo>
                    <a:pt x="346025" y="195895"/>
                    <a:pt x="354396" y="185849"/>
                    <a:pt x="366675" y="172454"/>
                  </a:cubicBezTo>
                  <a:cubicBezTo>
                    <a:pt x="368907" y="171338"/>
                    <a:pt x="371140" y="171338"/>
                    <a:pt x="373372" y="172454"/>
                  </a:cubicBezTo>
                  <a:cubicBezTo>
                    <a:pt x="392348" y="182500"/>
                    <a:pt x="406300" y="193104"/>
                    <a:pt x="415230" y="204266"/>
                  </a:cubicBezTo>
                  <a:cubicBezTo>
                    <a:pt x="417462" y="208731"/>
                    <a:pt x="416904" y="210964"/>
                    <a:pt x="413556" y="210964"/>
                  </a:cubicBezTo>
                  <a:lnTo>
                    <a:pt x="147339" y="210964"/>
                  </a:lnTo>
                  <a:cubicBezTo>
                    <a:pt x="145107" y="212080"/>
                    <a:pt x="135619" y="212638"/>
                    <a:pt x="118876" y="212638"/>
                  </a:cubicBezTo>
                  <a:lnTo>
                    <a:pt x="110504" y="200918"/>
                  </a:lnTo>
                  <a:cubicBezTo>
                    <a:pt x="114969" y="202034"/>
                    <a:pt x="119434" y="202592"/>
                    <a:pt x="123899" y="202592"/>
                  </a:cubicBezTo>
                  <a:lnTo>
                    <a:pt x="179151" y="202592"/>
                  </a:lnTo>
                  <a:cubicBezTo>
                    <a:pt x="184732" y="173571"/>
                    <a:pt x="189197" y="146781"/>
                    <a:pt x="192546" y="122225"/>
                  </a:cubicBezTo>
                  <a:lnTo>
                    <a:pt x="169105" y="122225"/>
                  </a:lnTo>
                  <a:cubicBezTo>
                    <a:pt x="159060" y="123341"/>
                    <a:pt x="149572" y="123899"/>
                    <a:pt x="140642" y="123899"/>
                  </a:cubicBezTo>
                  <a:lnTo>
                    <a:pt x="132271" y="112179"/>
                  </a:lnTo>
                  <a:cubicBezTo>
                    <a:pt x="136735" y="113295"/>
                    <a:pt x="141758" y="113853"/>
                    <a:pt x="147339" y="113853"/>
                  </a:cubicBezTo>
                  <a:lnTo>
                    <a:pt x="194220" y="113853"/>
                  </a:lnTo>
                  <a:cubicBezTo>
                    <a:pt x="197569" y="92645"/>
                    <a:pt x="200359" y="71437"/>
                    <a:pt x="202592" y="50229"/>
                  </a:cubicBezTo>
                  <a:lnTo>
                    <a:pt x="164083" y="50229"/>
                  </a:lnTo>
                  <a:cubicBezTo>
                    <a:pt x="155153" y="51345"/>
                    <a:pt x="146223" y="51904"/>
                    <a:pt x="137293" y="51904"/>
                  </a:cubicBezTo>
                  <a:lnTo>
                    <a:pt x="127248" y="40183"/>
                  </a:lnTo>
                  <a:cubicBezTo>
                    <a:pt x="131712" y="41300"/>
                    <a:pt x="136735" y="41858"/>
                    <a:pt x="142316" y="41858"/>
                  </a:cubicBezTo>
                  <a:lnTo>
                    <a:pt x="319794" y="41858"/>
                  </a:lnTo>
                  <a:cubicBezTo>
                    <a:pt x="324259" y="35160"/>
                    <a:pt x="332630" y="25114"/>
                    <a:pt x="344909" y="11720"/>
                  </a:cubicBezTo>
                  <a:close/>
                  <a:moveTo>
                    <a:pt x="1332234" y="10046"/>
                  </a:moveTo>
                  <a:cubicBezTo>
                    <a:pt x="1369069" y="17859"/>
                    <a:pt x="1393068" y="30696"/>
                    <a:pt x="1404230" y="48555"/>
                  </a:cubicBezTo>
                  <a:cubicBezTo>
                    <a:pt x="1410927" y="65298"/>
                    <a:pt x="1407021" y="78693"/>
                    <a:pt x="1392510" y="88739"/>
                  </a:cubicBezTo>
                  <a:cubicBezTo>
                    <a:pt x="1375767" y="97668"/>
                    <a:pt x="1364046" y="94878"/>
                    <a:pt x="1357349" y="80367"/>
                  </a:cubicBezTo>
                  <a:cubicBezTo>
                    <a:pt x="1355117" y="78134"/>
                    <a:pt x="1353442" y="69763"/>
                    <a:pt x="1352326" y="55252"/>
                  </a:cubicBezTo>
                  <a:cubicBezTo>
                    <a:pt x="1347861" y="42974"/>
                    <a:pt x="1339490" y="30137"/>
                    <a:pt x="1327212" y="16743"/>
                  </a:cubicBezTo>
                  <a:cubicBezTo>
                    <a:pt x="1326095" y="12278"/>
                    <a:pt x="1327770" y="10046"/>
                    <a:pt x="1332234" y="10046"/>
                  </a:cubicBezTo>
                  <a:close/>
                  <a:moveTo>
                    <a:pt x="940444" y="10046"/>
                  </a:moveTo>
                  <a:cubicBezTo>
                    <a:pt x="957188" y="12278"/>
                    <a:pt x="972256" y="15627"/>
                    <a:pt x="985651" y="20092"/>
                  </a:cubicBezTo>
                  <a:cubicBezTo>
                    <a:pt x="985651" y="23440"/>
                    <a:pt x="985651" y="25114"/>
                    <a:pt x="985651" y="25114"/>
                  </a:cubicBezTo>
                  <a:cubicBezTo>
                    <a:pt x="984535" y="27347"/>
                    <a:pt x="982860" y="29579"/>
                    <a:pt x="980628" y="31812"/>
                  </a:cubicBezTo>
                  <a:cubicBezTo>
                    <a:pt x="978395" y="32928"/>
                    <a:pt x="977279" y="33486"/>
                    <a:pt x="977279" y="33486"/>
                  </a:cubicBezTo>
                  <a:lnTo>
                    <a:pt x="977279" y="125573"/>
                  </a:lnTo>
                  <a:cubicBezTo>
                    <a:pt x="980628" y="115528"/>
                    <a:pt x="983977" y="104924"/>
                    <a:pt x="987325" y="93761"/>
                  </a:cubicBezTo>
                  <a:cubicBezTo>
                    <a:pt x="994022" y="75902"/>
                    <a:pt x="999045" y="62508"/>
                    <a:pt x="1002394" y="53578"/>
                  </a:cubicBezTo>
                  <a:cubicBezTo>
                    <a:pt x="1002394" y="52462"/>
                    <a:pt x="1004068" y="51345"/>
                    <a:pt x="1007417" y="50229"/>
                  </a:cubicBezTo>
                  <a:cubicBezTo>
                    <a:pt x="1018579" y="55810"/>
                    <a:pt x="1030857" y="64182"/>
                    <a:pt x="1044252" y="75344"/>
                  </a:cubicBezTo>
                  <a:cubicBezTo>
                    <a:pt x="1044252" y="76460"/>
                    <a:pt x="1043694" y="78134"/>
                    <a:pt x="1042578" y="80367"/>
                  </a:cubicBezTo>
                  <a:cubicBezTo>
                    <a:pt x="1040345" y="82599"/>
                    <a:pt x="1037555" y="83716"/>
                    <a:pt x="1034206" y="83716"/>
                  </a:cubicBezTo>
                  <a:cubicBezTo>
                    <a:pt x="1031974" y="83716"/>
                    <a:pt x="1030857" y="83716"/>
                    <a:pt x="1030857" y="83716"/>
                  </a:cubicBezTo>
                  <a:cubicBezTo>
                    <a:pt x="1027509" y="88180"/>
                    <a:pt x="1022486" y="94320"/>
                    <a:pt x="1015789" y="102133"/>
                  </a:cubicBezTo>
                  <a:cubicBezTo>
                    <a:pt x="999045" y="121109"/>
                    <a:pt x="986209" y="133945"/>
                    <a:pt x="977279" y="140642"/>
                  </a:cubicBezTo>
                  <a:lnTo>
                    <a:pt x="977279" y="154037"/>
                  </a:lnTo>
                  <a:lnTo>
                    <a:pt x="989000" y="154037"/>
                  </a:lnTo>
                  <a:cubicBezTo>
                    <a:pt x="989000" y="152921"/>
                    <a:pt x="990116" y="151804"/>
                    <a:pt x="992348" y="150688"/>
                  </a:cubicBezTo>
                  <a:cubicBezTo>
                    <a:pt x="1001278" y="138410"/>
                    <a:pt x="1007975" y="130596"/>
                    <a:pt x="1012440" y="127248"/>
                  </a:cubicBezTo>
                  <a:cubicBezTo>
                    <a:pt x="1013556" y="127248"/>
                    <a:pt x="1014672" y="127248"/>
                    <a:pt x="1015789" y="127248"/>
                  </a:cubicBezTo>
                  <a:cubicBezTo>
                    <a:pt x="1029183" y="138410"/>
                    <a:pt x="1039229" y="148456"/>
                    <a:pt x="1045926" y="157385"/>
                  </a:cubicBezTo>
                  <a:cubicBezTo>
                    <a:pt x="1047042" y="160734"/>
                    <a:pt x="1045926" y="162408"/>
                    <a:pt x="1042578" y="162408"/>
                  </a:cubicBezTo>
                  <a:lnTo>
                    <a:pt x="977279" y="162408"/>
                  </a:lnTo>
                  <a:lnTo>
                    <a:pt x="977279" y="209289"/>
                  </a:lnTo>
                  <a:lnTo>
                    <a:pt x="978954" y="209289"/>
                  </a:lnTo>
                  <a:cubicBezTo>
                    <a:pt x="1009091" y="209289"/>
                    <a:pt x="1029183" y="221010"/>
                    <a:pt x="1039229" y="244450"/>
                  </a:cubicBezTo>
                  <a:cubicBezTo>
                    <a:pt x="1041461" y="260077"/>
                    <a:pt x="1036997" y="271239"/>
                    <a:pt x="1025834" y="277936"/>
                  </a:cubicBezTo>
                  <a:cubicBezTo>
                    <a:pt x="1012440" y="282401"/>
                    <a:pt x="1003510" y="277378"/>
                    <a:pt x="999045" y="262867"/>
                  </a:cubicBezTo>
                  <a:cubicBezTo>
                    <a:pt x="996813" y="260635"/>
                    <a:pt x="995139" y="256170"/>
                    <a:pt x="994022" y="249473"/>
                  </a:cubicBezTo>
                  <a:cubicBezTo>
                    <a:pt x="994022" y="234962"/>
                    <a:pt x="988441" y="223242"/>
                    <a:pt x="977279" y="214312"/>
                  </a:cubicBezTo>
                  <a:lnTo>
                    <a:pt x="980628" y="391790"/>
                  </a:lnTo>
                  <a:cubicBezTo>
                    <a:pt x="976163" y="396255"/>
                    <a:pt x="966117" y="399045"/>
                    <a:pt x="950490" y="400161"/>
                  </a:cubicBezTo>
                  <a:cubicBezTo>
                    <a:pt x="940444" y="400161"/>
                    <a:pt x="935421" y="397371"/>
                    <a:pt x="935421" y="391790"/>
                  </a:cubicBezTo>
                  <a:lnTo>
                    <a:pt x="938770" y="261193"/>
                  </a:lnTo>
                  <a:cubicBezTo>
                    <a:pt x="923143" y="285750"/>
                    <a:pt x="901935" y="310306"/>
                    <a:pt x="875146" y="334863"/>
                  </a:cubicBezTo>
                  <a:cubicBezTo>
                    <a:pt x="871797" y="335979"/>
                    <a:pt x="870681" y="334863"/>
                    <a:pt x="871797" y="331514"/>
                  </a:cubicBezTo>
                  <a:cubicBezTo>
                    <a:pt x="899703" y="287982"/>
                    <a:pt x="919236" y="231614"/>
                    <a:pt x="930398" y="162408"/>
                  </a:cubicBezTo>
                  <a:lnTo>
                    <a:pt x="906958" y="162408"/>
                  </a:lnTo>
                  <a:cubicBezTo>
                    <a:pt x="904726" y="163525"/>
                    <a:pt x="895238" y="164083"/>
                    <a:pt x="878495" y="164083"/>
                  </a:cubicBezTo>
                  <a:lnTo>
                    <a:pt x="870123" y="152363"/>
                  </a:lnTo>
                  <a:cubicBezTo>
                    <a:pt x="874588" y="153479"/>
                    <a:pt x="879053" y="154037"/>
                    <a:pt x="883518" y="154037"/>
                  </a:cubicBezTo>
                  <a:lnTo>
                    <a:pt x="940444" y="154037"/>
                  </a:lnTo>
                  <a:lnTo>
                    <a:pt x="940444" y="130596"/>
                  </a:lnTo>
                  <a:lnTo>
                    <a:pt x="940444" y="36835"/>
                  </a:lnTo>
                  <a:lnTo>
                    <a:pt x="938770" y="11720"/>
                  </a:lnTo>
                  <a:cubicBezTo>
                    <a:pt x="937654" y="11720"/>
                    <a:pt x="938212" y="11162"/>
                    <a:pt x="940444" y="10046"/>
                  </a:cubicBezTo>
                  <a:close/>
                  <a:moveTo>
                    <a:pt x="664182" y="6697"/>
                  </a:moveTo>
                  <a:cubicBezTo>
                    <a:pt x="693204" y="7813"/>
                    <a:pt x="712179" y="11162"/>
                    <a:pt x="721109" y="16743"/>
                  </a:cubicBezTo>
                  <a:cubicBezTo>
                    <a:pt x="724458" y="18975"/>
                    <a:pt x="724458" y="21766"/>
                    <a:pt x="721109" y="25114"/>
                  </a:cubicBezTo>
                  <a:cubicBezTo>
                    <a:pt x="716644" y="29579"/>
                    <a:pt x="712737" y="32370"/>
                    <a:pt x="709389" y="33486"/>
                  </a:cubicBezTo>
                  <a:lnTo>
                    <a:pt x="709389" y="108830"/>
                  </a:lnTo>
                  <a:lnTo>
                    <a:pt x="749572" y="108830"/>
                  </a:lnTo>
                  <a:cubicBezTo>
                    <a:pt x="751805" y="106598"/>
                    <a:pt x="755711" y="101575"/>
                    <a:pt x="761293" y="93761"/>
                  </a:cubicBezTo>
                  <a:cubicBezTo>
                    <a:pt x="767990" y="83716"/>
                    <a:pt x="773571" y="77018"/>
                    <a:pt x="778036" y="73670"/>
                  </a:cubicBezTo>
                  <a:cubicBezTo>
                    <a:pt x="780268" y="73670"/>
                    <a:pt x="782501" y="73670"/>
                    <a:pt x="784733" y="73670"/>
                  </a:cubicBezTo>
                  <a:cubicBezTo>
                    <a:pt x="784733" y="74786"/>
                    <a:pt x="785849" y="75902"/>
                    <a:pt x="788082" y="77018"/>
                  </a:cubicBezTo>
                  <a:cubicBezTo>
                    <a:pt x="814871" y="93761"/>
                    <a:pt x="829940" y="104924"/>
                    <a:pt x="833288" y="110505"/>
                  </a:cubicBezTo>
                  <a:cubicBezTo>
                    <a:pt x="833288" y="114969"/>
                    <a:pt x="831614" y="117202"/>
                    <a:pt x="828265" y="117202"/>
                  </a:cubicBezTo>
                  <a:lnTo>
                    <a:pt x="709389" y="117202"/>
                  </a:lnTo>
                  <a:lnTo>
                    <a:pt x="709389" y="210964"/>
                  </a:lnTo>
                  <a:lnTo>
                    <a:pt x="773013" y="210964"/>
                  </a:lnTo>
                  <a:cubicBezTo>
                    <a:pt x="774129" y="209847"/>
                    <a:pt x="776361" y="206499"/>
                    <a:pt x="779710" y="200918"/>
                  </a:cubicBezTo>
                  <a:cubicBezTo>
                    <a:pt x="789756" y="188639"/>
                    <a:pt x="797011" y="180826"/>
                    <a:pt x="801476" y="177477"/>
                  </a:cubicBezTo>
                  <a:cubicBezTo>
                    <a:pt x="801476" y="176361"/>
                    <a:pt x="803150" y="176361"/>
                    <a:pt x="806499" y="177477"/>
                  </a:cubicBezTo>
                  <a:cubicBezTo>
                    <a:pt x="829940" y="190872"/>
                    <a:pt x="846125" y="202592"/>
                    <a:pt x="855054" y="212638"/>
                  </a:cubicBezTo>
                  <a:cubicBezTo>
                    <a:pt x="856171" y="217103"/>
                    <a:pt x="855054" y="219893"/>
                    <a:pt x="851706" y="221010"/>
                  </a:cubicBezTo>
                  <a:lnTo>
                    <a:pt x="699343" y="221010"/>
                  </a:lnTo>
                  <a:lnTo>
                    <a:pt x="722783" y="232730"/>
                  </a:lnTo>
                  <a:cubicBezTo>
                    <a:pt x="726132" y="234962"/>
                    <a:pt x="727248" y="237195"/>
                    <a:pt x="726132" y="239427"/>
                  </a:cubicBezTo>
                  <a:cubicBezTo>
                    <a:pt x="725016" y="240543"/>
                    <a:pt x="722225" y="242218"/>
                    <a:pt x="717760" y="244450"/>
                  </a:cubicBezTo>
                  <a:cubicBezTo>
                    <a:pt x="713295" y="246682"/>
                    <a:pt x="709947" y="248357"/>
                    <a:pt x="707714" y="249473"/>
                  </a:cubicBezTo>
                  <a:cubicBezTo>
                    <a:pt x="706598" y="248357"/>
                    <a:pt x="704924" y="249473"/>
                    <a:pt x="702691" y="252822"/>
                  </a:cubicBezTo>
                  <a:cubicBezTo>
                    <a:pt x="692646" y="262867"/>
                    <a:pt x="679251" y="276820"/>
                    <a:pt x="662508" y="294679"/>
                  </a:cubicBezTo>
                  <a:cubicBezTo>
                    <a:pt x="645765" y="313655"/>
                    <a:pt x="632928" y="327608"/>
                    <a:pt x="623999" y="336537"/>
                  </a:cubicBezTo>
                  <a:lnTo>
                    <a:pt x="766315" y="339886"/>
                  </a:lnTo>
                  <a:cubicBezTo>
                    <a:pt x="759618" y="313097"/>
                    <a:pt x="747340" y="294679"/>
                    <a:pt x="729481" y="284634"/>
                  </a:cubicBezTo>
                  <a:cubicBezTo>
                    <a:pt x="721667" y="282401"/>
                    <a:pt x="717760" y="280727"/>
                    <a:pt x="717760" y="279611"/>
                  </a:cubicBezTo>
                  <a:cubicBezTo>
                    <a:pt x="718877" y="278494"/>
                    <a:pt x="723899" y="278494"/>
                    <a:pt x="732829" y="279611"/>
                  </a:cubicBezTo>
                  <a:cubicBezTo>
                    <a:pt x="777478" y="290773"/>
                    <a:pt x="807615" y="310306"/>
                    <a:pt x="823242" y="338212"/>
                  </a:cubicBezTo>
                  <a:cubicBezTo>
                    <a:pt x="832172" y="354955"/>
                    <a:pt x="832172" y="369466"/>
                    <a:pt x="823242" y="381744"/>
                  </a:cubicBezTo>
                  <a:cubicBezTo>
                    <a:pt x="810964" y="395138"/>
                    <a:pt x="798127" y="396813"/>
                    <a:pt x="784733" y="386767"/>
                  </a:cubicBezTo>
                  <a:cubicBezTo>
                    <a:pt x="776919" y="382302"/>
                    <a:pt x="771338" y="370024"/>
                    <a:pt x="767990" y="349932"/>
                  </a:cubicBezTo>
                  <a:cubicBezTo>
                    <a:pt x="708831" y="359978"/>
                    <a:pt x="650788" y="373372"/>
                    <a:pt x="593861" y="390115"/>
                  </a:cubicBezTo>
                  <a:cubicBezTo>
                    <a:pt x="587164" y="391232"/>
                    <a:pt x="583815" y="391232"/>
                    <a:pt x="583815" y="390115"/>
                  </a:cubicBezTo>
                  <a:cubicBezTo>
                    <a:pt x="582699" y="391232"/>
                    <a:pt x="581583" y="388441"/>
                    <a:pt x="580466" y="381744"/>
                  </a:cubicBezTo>
                  <a:lnTo>
                    <a:pt x="567072" y="348258"/>
                  </a:lnTo>
                  <a:cubicBezTo>
                    <a:pt x="562607" y="340444"/>
                    <a:pt x="564839" y="335421"/>
                    <a:pt x="573769" y="333189"/>
                  </a:cubicBezTo>
                  <a:cubicBezTo>
                    <a:pt x="596093" y="323143"/>
                    <a:pt x="625115" y="285750"/>
                    <a:pt x="660834" y="221010"/>
                  </a:cubicBezTo>
                  <a:lnTo>
                    <a:pt x="585489" y="221010"/>
                  </a:lnTo>
                  <a:cubicBezTo>
                    <a:pt x="574327" y="221010"/>
                    <a:pt x="564839" y="221010"/>
                    <a:pt x="557026" y="221010"/>
                  </a:cubicBezTo>
                  <a:lnTo>
                    <a:pt x="548654" y="209289"/>
                  </a:lnTo>
                  <a:cubicBezTo>
                    <a:pt x="553119" y="210406"/>
                    <a:pt x="557584" y="210964"/>
                    <a:pt x="562049" y="210964"/>
                  </a:cubicBezTo>
                  <a:lnTo>
                    <a:pt x="664182" y="210964"/>
                  </a:lnTo>
                  <a:lnTo>
                    <a:pt x="664182" y="117202"/>
                  </a:lnTo>
                  <a:lnTo>
                    <a:pt x="620650" y="117202"/>
                  </a:lnTo>
                  <a:cubicBezTo>
                    <a:pt x="610604" y="118318"/>
                    <a:pt x="601116" y="118876"/>
                    <a:pt x="592187" y="118876"/>
                  </a:cubicBezTo>
                  <a:lnTo>
                    <a:pt x="583815" y="107156"/>
                  </a:lnTo>
                  <a:cubicBezTo>
                    <a:pt x="588280" y="108272"/>
                    <a:pt x="593303" y="108830"/>
                    <a:pt x="598884" y="108830"/>
                  </a:cubicBezTo>
                  <a:lnTo>
                    <a:pt x="664182" y="108830"/>
                  </a:lnTo>
                  <a:close/>
                  <a:moveTo>
                    <a:pt x="36835" y="3348"/>
                  </a:moveTo>
                  <a:cubicBezTo>
                    <a:pt x="73669" y="8929"/>
                    <a:pt x="95994" y="22324"/>
                    <a:pt x="103807" y="43532"/>
                  </a:cubicBezTo>
                  <a:cubicBezTo>
                    <a:pt x="108272" y="58043"/>
                    <a:pt x="103807" y="69763"/>
                    <a:pt x="90413" y="78693"/>
                  </a:cubicBezTo>
                  <a:cubicBezTo>
                    <a:pt x="74786" y="86506"/>
                    <a:pt x="64182" y="84274"/>
                    <a:pt x="58601" y="71995"/>
                  </a:cubicBezTo>
                  <a:cubicBezTo>
                    <a:pt x="56368" y="69763"/>
                    <a:pt x="55252" y="64740"/>
                    <a:pt x="55252" y="56926"/>
                  </a:cubicBezTo>
                  <a:cubicBezTo>
                    <a:pt x="56368" y="54694"/>
                    <a:pt x="56926" y="52462"/>
                    <a:pt x="56926" y="50229"/>
                  </a:cubicBezTo>
                  <a:cubicBezTo>
                    <a:pt x="54694" y="36835"/>
                    <a:pt x="46880" y="22882"/>
                    <a:pt x="33486" y="8371"/>
                  </a:cubicBezTo>
                  <a:cubicBezTo>
                    <a:pt x="32370" y="7255"/>
                    <a:pt x="33486" y="5581"/>
                    <a:pt x="36835" y="3348"/>
                  </a:cubicBezTo>
                  <a:close/>
                  <a:moveTo>
                    <a:pt x="1122945" y="1674"/>
                  </a:moveTo>
                  <a:cubicBezTo>
                    <a:pt x="1138572" y="3906"/>
                    <a:pt x="1155315" y="7255"/>
                    <a:pt x="1173174" y="11720"/>
                  </a:cubicBezTo>
                  <a:cubicBezTo>
                    <a:pt x="1174291" y="13952"/>
                    <a:pt x="1174291" y="16185"/>
                    <a:pt x="1173174" y="18417"/>
                  </a:cubicBezTo>
                  <a:cubicBezTo>
                    <a:pt x="1172058" y="20650"/>
                    <a:pt x="1169826" y="22324"/>
                    <a:pt x="1166477" y="23440"/>
                  </a:cubicBezTo>
                  <a:cubicBezTo>
                    <a:pt x="1165361" y="23440"/>
                    <a:pt x="1164803" y="23440"/>
                    <a:pt x="1164803" y="23440"/>
                  </a:cubicBezTo>
                  <a:lnTo>
                    <a:pt x="1164803" y="60275"/>
                  </a:lnTo>
                  <a:lnTo>
                    <a:pt x="1208335" y="60275"/>
                  </a:lnTo>
                  <a:cubicBezTo>
                    <a:pt x="1212800" y="53578"/>
                    <a:pt x="1220055" y="44648"/>
                    <a:pt x="1230101" y="33486"/>
                  </a:cubicBezTo>
                  <a:cubicBezTo>
                    <a:pt x="1232334" y="33486"/>
                    <a:pt x="1234008" y="33486"/>
                    <a:pt x="1235124" y="33486"/>
                  </a:cubicBezTo>
                  <a:cubicBezTo>
                    <a:pt x="1248519" y="44648"/>
                    <a:pt x="1258565" y="54694"/>
                    <a:pt x="1265262" y="63624"/>
                  </a:cubicBezTo>
                  <a:cubicBezTo>
                    <a:pt x="1265262" y="68089"/>
                    <a:pt x="1264146" y="69763"/>
                    <a:pt x="1261913" y="68647"/>
                  </a:cubicBezTo>
                  <a:lnTo>
                    <a:pt x="1164803" y="68647"/>
                  </a:lnTo>
                  <a:lnTo>
                    <a:pt x="1164803" y="113853"/>
                  </a:lnTo>
                  <a:lnTo>
                    <a:pt x="1194941" y="113853"/>
                  </a:lnTo>
                  <a:cubicBezTo>
                    <a:pt x="1201638" y="104924"/>
                    <a:pt x="1207777" y="97110"/>
                    <a:pt x="1213358" y="90413"/>
                  </a:cubicBezTo>
                  <a:cubicBezTo>
                    <a:pt x="1214474" y="89297"/>
                    <a:pt x="1216149" y="89297"/>
                    <a:pt x="1218381" y="90413"/>
                  </a:cubicBezTo>
                  <a:cubicBezTo>
                    <a:pt x="1227311" y="97110"/>
                    <a:pt x="1236798" y="105482"/>
                    <a:pt x="1246844" y="115528"/>
                  </a:cubicBezTo>
                  <a:cubicBezTo>
                    <a:pt x="1249077" y="119992"/>
                    <a:pt x="1247961" y="122225"/>
                    <a:pt x="1243496" y="122225"/>
                  </a:cubicBezTo>
                  <a:lnTo>
                    <a:pt x="1164803" y="122225"/>
                  </a:lnTo>
                  <a:lnTo>
                    <a:pt x="1164803" y="170780"/>
                  </a:lnTo>
                  <a:lnTo>
                    <a:pt x="1216707" y="170780"/>
                  </a:lnTo>
                  <a:cubicBezTo>
                    <a:pt x="1218939" y="168548"/>
                    <a:pt x="1221730" y="165757"/>
                    <a:pt x="1225078" y="162408"/>
                  </a:cubicBezTo>
                  <a:cubicBezTo>
                    <a:pt x="1231775" y="153479"/>
                    <a:pt x="1236798" y="147898"/>
                    <a:pt x="1240147" y="145665"/>
                  </a:cubicBezTo>
                  <a:cubicBezTo>
                    <a:pt x="1241263" y="144549"/>
                    <a:pt x="1242379" y="144549"/>
                    <a:pt x="1243496" y="145665"/>
                  </a:cubicBezTo>
                  <a:cubicBezTo>
                    <a:pt x="1259123" y="159060"/>
                    <a:pt x="1269169" y="169106"/>
                    <a:pt x="1273633" y="175803"/>
                  </a:cubicBezTo>
                  <a:cubicBezTo>
                    <a:pt x="1274750" y="178035"/>
                    <a:pt x="1273633" y="179710"/>
                    <a:pt x="1270285" y="180826"/>
                  </a:cubicBezTo>
                  <a:lnTo>
                    <a:pt x="1062669" y="180826"/>
                  </a:lnTo>
                  <a:cubicBezTo>
                    <a:pt x="1052624" y="180826"/>
                    <a:pt x="1043136" y="180826"/>
                    <a:pt x="1034206" y="180826"/>
                  </a:cubicBezTo>
                  <a:lnTo>
                    <a:pt x="1025834" y="169106"/>
                  </a:lnTo>
                  <a:cubicBezTo>
                    <a:pt x="1030299" y="170222"/>
                    <a:pt x="1035322" y="170780"/>
                    <a:pt x="1040903" y="170780"/>
                  </a:cubicBezTo>
                  <a:lnTo>
                    <a:pt x="1122945" y="170780"/>
                  </a:lnTo>
                  <a:lnTo>
                    <a:pt x="1122945" y="122225"/>
                  </a:lnTo>
                  <a:lnTo>
                    <a:pt x="1081087" y="122225"/>
                  </a:lnTo>
                  <a:cubicBezTo>
                    <a:pt x="1078855" y="123341"/>
                    <a:pt x="1069367" y="123899"/>
                    <a:pt x="1052624" y="123899"/>
                  </a:cubicBezTo>
                  <a:lnTo>
                    <a:pt x="1044252" y="112179"/>
                  </a:lnTo>
                  <a:cubicBezTo>
                    <a:pt x="1048717" y="113295"/>
                    <a:pt x="1053182" y="113853"/>
                    <a:pt x="1057647" y="113853"/>
                  </a:cubicBezTo>
                  <a:lnTo>
                    <a:pt x="1122945" y="113853"/>
                  </a:lnTo>
                  <a:lnTo>
                    <a:pt x="1122945" y="68647"/>
                  </a:lnTo>
                  <a:lnTo>
                    <a:pt x="1081087" y="68647"/>
                  </a:lnTo>
                  <a:cubicBezTo>
                    <a:pt x="1078855" y="69763"/>
                    <a:pt x="1069367" y="70321"/>
                    <a:pt x="1052624" y="70321"/>
                  </a:cubicBezTo>
                  <a:lnTo>
                    <a:pt x="1044252" y="58601"/>
                  </a:lnTo>
                  <a:cubicBezTo>
                    <a:pt x="1048717" y="59717"/>
                    <a:pt x="1053182" y="60275"/>
                    <a:pt x="1057647" y="60275"/>
                  </a:cubicBezTo>
                  <a:lnTo>
                    <a:pt x="1122945" y="60275"/>
                  </a:lnTo>
                  <a:lnTo>
                    <a:pt x="1122945" y="23440"/>
                  </a:lnTo>
                  <a:lnTo>
                    <a:pt x="1121271" y="3348"/>
                  </a:lnTo>
                  <a:cubicBezTo>
                    <a:pt x="1121271" y="3348"/>
                    <a:pt x="1121829" y="2790"/>
                    <a:pt x="1122945" y="1674"/>
                  </a:cubicBezTo>
                  <a:close/>
                  <a:moveTo>
                    <a:pt x="1581707" y="0"/>
                  </a:moveTo>
                  <a:cubicBezTo>
                    <a:pt x="1596218" y="2232"/>
                    <a:pt x="1612403" y="6697"/>
                    <a:pt x="1630263" y="13394"/>
                  </a:cubicBezTo>
                  <a:cubicBezTo>
                    <a:pt x="1631379" y="15627"/>
                    <a:pt x="1631379" y="17859"/>
                    <a:pt x="1630263" y="20092"/>
                  </a:cubicBezTo>
                  <a:cubicBezTo>
                    <a:pt x="1629146" y="23440"/>
                    <a:pt x="1626914" y="25673"/>
                    <a:pt x="1623565" y="26789"/>
                  </a:cubicBezTo>
                  <a:cubicBezTo>
                    <a:pt x="1621333" y="27905"/>
                    <a:pt x="1620217" y="28463"/>
                    <a:pt x="1620217" y="28463"/>
                  </a:cubicBezTo>
                  <a:lnTo>
                    <a:pt x="1620217" y="73670"/>
                  </a:lnTo>
                  <a:lnTo>
                    <a:pt x="1620217" y="103807"/>
                  </a:lnTo>
                  <a:lnTo>
                    <a:pt x="1625240" y="103807"/>
                  </a:lnTo>
                  <a:cubicBezTo>
                    <a:pt x="1626356" y="102691"/>
                    <a:pt x="1630263" y="97668"/>
                    <a:pt x="1636960" y="88739"/>
                  </a:cubicBezTo>
                  <a:cubicBezTo>
                    <a:pt x="1643657" y="80925"/>
                    <a:pt x="1648122" y="75902"/>
                    <a:pt x="1650354" y="73670"/>
                  </a:cubicBezTo>
                  <a:cubicBezTo>
                    <a:pt x="1649238" y="73670"/>
                    <a:pt x="1650912" y="73670"/>
                    <a:pt x="1655377" y="73670"/>
                  </a:cubicBezTo>
                  <a:cubicBezTo>
                    <a:pt x="1672120" y="82599"/>
                    <a:pt x="1686631" y="93203"/>
                    <a:pt x="1698910" y="105482"/>
                  </a:cubicBezTo>
                  <a:cubicBezTo>
                    <a:pt x="1701142" y="109947"/>
                    <a:pt x="1700026" y="112737"/>
                    <a:pt x="1695561" y="113853"/>
                  </a:cubicBezTo>
                  <a:lnTo>
                    <a:pt x="1620217" y="113853"/>
                  </a:lnTo>
                  <a:lnTo>
                    <a:pt x="1621891" y="237753"/>
                  </a:lnTo>
                  <a:lnTo>
                    <a:pt x="1633611" y="237753"/>
                  </a:lnTo>
                  <a:cubicBezTo>
                    <a:pt x="1634728" y="236636"/>
                    <a:pt x="1638634" y="231614"/>
                    <a:pt x="1645332" y="222684"/>
                  </a:cubicBezTo>
                  <a:cubicBezTo>
                    <a:pt x="1652029" y="214870"/>
                    <a:pt x="1656494" y="209847"/>
                    <a:pt x="1658726" y="207615"/>
                  </a:cubicBezTo>
                  <a:cubicBezTo>
                    <a:pt x="1658726" y="207615"/>
                    <a:pt x="1659842" y="207615"/>
                    <a:pt x="1662075" y="207615"/>
                  </a:cubicBezTo>
                  <a:cubicBezTo>
                    <a:pt x="1663191" y="207615"/>
                    <a:pt x="1664307" y="207615"/>
                    <a:pt x="1665423" y="207615"/>
                  </a:cubicBezTo>
                  <a:cubicBezTo>
                    <a:pt x="1685515" y="219893"/>
                    <a:pt x="1699468" y="230497"/>
                    <a:pt x="1707281" y="239427"/>
                  </a:cubicBezTo>
                  <a:cubicBezTo>
                    <a:pt x="1709514" y="243892"/>
                    <a:pt x="1708955" y="246682"/>
                    <a:pt x="1705607" y="247799"/>
                  </a:cubicBezTo>
                  <a:lnTo>
                    <a:pt x="1621891" y="247799"/>
                  </a:lnTo>
                  <a:lnTo>
                    <a:pt x="1623565" y="395138"/>
                  </a:lnTo>
                  <a:cubicBezTo>
                    <a:pt x="1621333" y="401836"/>
                    <a:pt x="1612403" y="406301"/>
                    <a:pt x="1596776" y="408533"/>
                  </a:cubicBezTo>
                  <a:cubicBezTo>
                    <a:pt x="1584498" y="408533"/>
                    <a:pt x="1578359" y="404626"/>
                    <a:pt x="1578359" y="396813"/>
                  </a:cubicBezTo>
                  <a:lnTo>
                    <a:pt x="1578359" y="247799"/>
                  </a:lnTo>
                  <a:lnTo>
                    <a:pt x="1531478" y="247799"/>
                  </a:lnTo>
                  <a:cubicBezTo>
                    <a:pt x="1529246" y="325933"/>
                    <a:pt x="1484039" y="378395"/>
                    <a:pt x="1395858" y="405184"/>
                  </a:cubicBezTo>
                  <a:cubicBezTo>
                    <a:pt x="1391394" y="404068"/>
                    <a:pt x="1390836" y="401278"/>
                    <a:pt x="1394184" y="396813"/>
                  </a:cubicBezTo>
                  <a:cubicBezTo>
                    <a:pt x="1455576" y="370024"/>
                    <a:pt x="1487946" y="320352"/>
                    <a:pt x="1491294" y="247799"/>
                  </a:cubicBezTo>
                  <a:lnTo>
                    <a:pt x="1456134" y="247799"/>
                  </a:lnTo>
                  <a:cubicBezTo>
                    <a:pt x="1447204" y="247799"/>
                    <a:pt x="1438275" y="247799"/>
                    <a:pt x="1429345" y="247799"/>
                  </a:cubicBezTo>
                  <a:lnTo>
                    <a:pt x="1419299" y="236078"/>
                  </a:lnTo>
                  <a:cubicBezTo>
                    <a:pt x="1423764" y="237195"/>
                    <a:pt x="1428787" y="237753"/>
                    <a:pt x="1434368" y="237753"/>
                  </a:cubicBezTo>
                  <a:lnTo>
                    <a:pt x="1491294" y="237753"/>
                  </a:lnTo>
                  <a:lnTo>
                    <a:pt x="1491294" y="113853"/>
                  </a:lnTo>
                  <a:lnTo>
                    <a:pt x="1469528" y="113853"/>
                  </a:lnTo>
                  <a:cubicBezTo>
                    <a:pt x="1460599" y="113853"/>
                    <a:pt x="1451669" y="113853"/>
                    <a:pt x="1442739" y="113853"/>
                  </a:cubicBezTo>
                  <a:lnTo>
                    <a:pt x="1432693" y="102133"/>
                  </a:lnTo>
                  <a:cubicBezTo>
                    <a:pt x="1437158" y="103249"/>
                    <a:pt x="1442181" y="103807"/>
                    <a:pt x="1447762" y="103807"/>
                  </a:cubicBezTo>
                  <a:lnTo>
                    <a:pt x="1491294" y="103807"/>
                  </a:lnTo>
                  <a:lnTo>
                    <a:pt x="1491294" y="33486"/>
                  </a:lnTo>
                  <a:lnTo>
                    <a:pt x="1489620" y="6697"/>
                  </a:lnTo>
                  <a:cubicBezTo>
                    <a:pt x="1489620" y="6697"/>
                    <a:pt x="1490736" y="6139"/>
                    <a:pt x="1492969" y="5023"/>
                  </a:cubicBezTo>
                  <a:cubicBezTo>
                    <a:pt x="1514177" y="8371"/>
                    <a:pt x="1530362" y="12836"/>
                    <a:pt x="1541524" y="18417"/>
                  </a:cubicBezTo>
                  <a:cubicBezTo>
                    <a:pt x="1542640" y="20650"/>
                    <a:pt x="1542640" y="22882"/>
                    <a:pt x="1541524" y="25114"/>
                  </a:cubicBezTo>
                  <a:cubicBezTo>
                    <a:pt x="1540408" y="27347"/>
                    <a:pt x="1538175" y="29021"/>
                    <a:pt x="1534827" y="30137"/>
                  </a:cubicBezTo>
                  <a:cubicBezTo>
                    <a:pt x="1533710" y="31254"/>
                    <a:pt x="1532594" y="32370"/>
                    <a:pt x="1531478" y="33486"/>
                  </a:cubicBezTo>
                  <a:lnTo>
                    <a:pt x="1531478" y="103807"/>
                  </a:lnTo>
                  <a:lnTo>
                    <a:pt x="1580033" y="103807"/>
                  </a:lnTo>
                  <a:lnTo>
                    <a:pt x="1580033" y="73670"/>
                  </a:lnTo>
                  <a:lnTo>
                    <a:pt x="1580033" y="28463"/>
                  </a:lnTo>
                  <a:lnTo>
                    <a:pt x="1578359" y="3348"/>
                  </a:lnTo>
                  <a:cubicBezTo>
                    <a:pt x="1578359" y="2232"/>
                    <a:pt x="1579475" y="1116"/>
                    <a:pt x="1581707" y="0"/>
                  </a:cubicBezTo>
                  <a:close/>
                </a:path>
              </a:pathLst>
            </a:custGeom>
            <a:solidFill>
              <a:srgbClr val="ED02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128" name="组合 7"/>
            <p:cNvGrpSpPr/>
            <p:nvPr userDrawn="1"/>
          </p:nvGrpSpPr>
          <p:grpSpPr>
            <a:xfrm>
              <a:off x="384424" y="4685065"/>
              <a:ext cx="2808287" cy="576263"/>
              <a:chOff x="384424" y="2799115"/>
              <a:chExt cx="2808287" cy="576263"/>
            </a:xfrm>
          </p:grpSpPr>
          <p:grpSp>
            <p:nvGrpSpPr>
              <p:cNvPr id="5129" name="组合 8"/>
              <p:cNvGrpSpPr/>
              <p:nvPr userDrawn="1"/>
            </p:nvGrpSpPr>
            <p:grpSpPr>
              <a:xfrm>
                <a:off x="384424" y="2799115"/>
                <a:ext cx="2808287" cy="576263"/>
                <a:chOff x="384424" y="1800895"/>
                <a:chExt cx="2808287" cy="576263"/>
              </a:xfrm>
            </p:grpSpPr>
            <p:sp>
              <p:nvSpPr>
                <p:cNvPr id="11" name="矩形: 圆角 10"/>
                <p:cNvSpPr/>
                <p:nvPr/>
              </p:nvSpPr>
              <p:spPr bwMode="auto">
                <a:xfrm>
                  <a:off x="384424" y="1800895"/>
                  <a:ext cx="719138" cy="576263"/>
                </a:xfrm>
                <a:prstGeom prst="roundRect">
                  <a:avLst>
                    <a:gd name="adj" fmla="val 12947"/>
                  </a:avLst>
                </a:prstGeom>
                <a:solidFill>
                  <a:srgbClr val="F298C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矩形: 圆角 11"/>
                <p:cNvSpPr/>
                <p:nvPr/>
              </p:nvSpPr>
              <p:spPr bwMode="auto">
                <a:xfrm>
                  <a:off x="384424" y="1800895"/>
                  <a:ext cx="2808287" cy="576263"/>
                </a:xfrm>
                <a:prstGeom prst="roundRect">
                  <a:avLst>
                    <a:gd name="adj" fmla="val 13360"/>
                  </a:avLst>
                </a:prstGeom>
                <a:noFill/>
                <a:ln>
                  <a:solidFill>
                    <a:srgbClr val="F298C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" name="任意多边形: 形状 9"/>
              <p:cNvSpPr/>
              <p:nvPr/>
            </p:nvSpPr>
            <p:spPr>
              <a:xfrm>
                <a:off x="527299" y="2929290"/>
                <a:ext cx="419100" cy="315913"/>
              </a:xfrm>
              <a:custGeom>
                <a:avLst/>
                <a:gdLst/>
                <a:ahLst/>
                <a:cxnLst/>
                <a:rect l="l" t="t" r="r" b="b"/>
                <a:pathLst>
                  <a:path w="419695" h="316111">
                    <a:moveTo>
                      <a:pt x="103584" y="12502"/>
                    </a:moveTo>
                    <a:cubicBezTo>
                      <a:pt x="80962" y="12502"/>
                      <a:pt x="70842" y="44649"/>
                      <a:pt x="73223" y="108942"/>
                    </a:cubicBezTo>
                    <a:lnTo>
                      <a:pt x="73223" y="212527"/>
                    </a:lnTo>
                    <a:cubicBezTo>
                      <a:pt x="72033" y="279202"/>
                      <a:pt x="82153" y="310753"/>
                      <a:pt x="103584" y="307181"/>
                    </a:cubicBezTo>
                    <a:cubicBezTo>
                      <a:pt x="116681" y="307181"/>
                      <a:pt x="125015" y="298847"/>
                      <a:pt x="128587" y="282178"/>
                    </a:cubicBezTo>
                    <a:cubicBezTo>
                      <a:pt x="129778" y="272653"/>
                      <a:pt x="130969" y="261342"/>
                      <a:pt x="132159" y="248246"/>
                    </a:cubicBezTo>
                    <a:cubicBezTo>
                      <a:pt x="132159" y="236339"/>
                      <a:pt x="132754" y="224433"/>
                      <a:pt x="133945" y="212527"/>
                    </a:cubicBezTo>
                    <a:lnTo>
                      <a:pt x="133945" y="108942"/>
                    </a:lnTo>
                    <a:cubicBezTo>
                      <a:pt x="133945" y="43458"/>
                      <a:pt x="123825" y="11311"/>
                      <a:pt x="103584" y="12502"/>
                    </a:cubicBezTo>
                    <a:close/>
                    <a:moveTo>
                      <a:pt x="362545" y="0"/>
                    </a:moveTo>
                    <a:lnTo>
                      <a:pt x="371475" y="0"/>
                    </a:lnTo>
                    <a:lnTo>
                      <a:pt x="371475" y="260747"/>
                    </a:lnTo>
                    <a:cubicBezTo>
                      <a:pt x="366712" y="292894"/>
                      <a:pt x="382786" y="307181"/>
                      <a:pt x="419695" y="303610"/>
                    </a:cubicBezTo>
                    <a:lnTo>
                      <a:pt x="419695" y="314325"/>
                    </a:lnTo>
                    <a:lnTo>
                      <a:pt x="248245" y="314325"/>
                    </a:lnTo>
                    <a:lnTo>
                      <a:pt x="248245" y="303610"/>
                    </a:lnTo>
                    <a:cubicBezTo>
                      <a:pt x="289917" y="305991"/>
                      <a:pt x="308372" y="290513"/>
                      <a:pt x="303609" y="257175"/>
                    </a:cubicBezTo>
                    <a:lnTo>
                      <a:pt x="303609" y="82153"/>
                    </a:lnTo>
                    <a:cubicBezTo>
                      <a:pt x="303609" y="60722"/>
                      <a:pt x="297656" y="50006"/>
                      <a:pt x="285750" y="50006"/>
                    </a:cubicBezTo>
                    <a:cubicBezTo>
                      <a:pt x="278606" y="51197"/>
                      <a:pt x="266104" y="54769"/>
                      <a:pt x="248245" y="60722"/>
                    </a:cubicBezTo>
                    <a:lnTo>
                      <a:pt x="248245" y="50006"/>
                    </a:lnTo>
                    <a:close/>
                    <a:moveTo>
                      <a:pt x="103584" y="0"/>
                    </a:moveTo>
                    <a:cubicBezTo>
                      <a:pt x="167878" y="10716"/>
                      <a:pt x="202406" y="64889"/>
                      <a:pt x="207169" y="162521"/>
                    </a:cubicBezTo>
                    <a:cubicBezTo>
                      <a:pt x="201215" y="260152"/>
                      <a:pt x="166687" y="311349"/>
                      <a:pt x="103584" y="316111"/>
                    </a:cubicBezTo>
                    <a:cubicBezTo>
                      <a:pt x="38100" y="311349"/>
                      <a:pt x="3572" y="260152"/>
                      <a:pt x="0" y="162521"/>
                    </a:cubicBezTo>
                    <a:cubicBezTo>
                      <a:pt x="2381" y="63699"/>
                      <a:pt x="36909" y="9525"/>
                      <a:pt x="10358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能力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670"/>
          <p:cNvSpPr>
            <a:spLocks noEditPoints="1" noChangeArrowheads="1"/>
          </p:cNvSpPr>
          <p:nvPr/>
        </p:nvSpPr>
        <p:spPr bwMode="auto">
          <a:xfrm>
            <a:off x="193675" y="6407150"/>
            <a:ext cx="403225" cy="406400"/>
          </a:xfrm>
          <a:custGeom>
            <a:avLst/>
            <a:gdLst>
              <a:gd name="T0" fmla="*/ 140 w 300"/>
              <a:gd name="T1" fmla="*/ 278 h 302"/>
              <a:gd name="T2" fmla="*/ 114 w 300"/>
              <a:gd name="T3" fmla="*/ 296 h 302"/>
              <a:gd name="T4" fmla="*/ 82 w 300"/>
              <a:gd name="T5" fmla="*/ 302 h 302"/>
              <a:gd name="T6" fmla="*/ 18 w 300"/>
              <a:gd name="T7" fmla="*/ 300 h 302"/>
              <a:gd name="T8" fmla="*/ 2 w 300"/>
              <a:gd name="T9" fmla="*/ 284 h 302"/>
              <a:gd name="T10" fmla="*/ 0 w 300"/>
              <a:gd name="T11" fmla="*/ 218 h 302"/>
              <a:gd name="T12" fmla="*/ 6 w 300"/>
              <a:gd name="T13" fmla="*/ 188 h 302"/>
              <a:gd name="T14" fmla="*/ 24 w 300"/>
              <a:gd name="T15" fmla="*/ 160 h 302"/>
              <a:gd name="T16" fmla="*/ 172 w 300"/>
              <a:gd name="T17" fmla="*/ 14 h 302"/>
              <a:gd name="T18" fmla="*/ 202 w 300"/>
              <a:gd name="T19" fmla="*/ 2 h 302"/>
              <a:gd name="T20" fmla="*/ 234 w 300"/>
              <a:gd name="T21" fmla="*/ 2 h 302"/>
              <a:gd name="T22" fmla="*/ 264 w 300"/>
              <a:gd name="T23" fmla="*/ 14 h 302"/>
              <a:gd name="T24" fmla="*/ 288 w 300"/>
              <a:gd name="T25" fmla="*/ 38 h 302"/>
              <a:gd name="T26" fmla="*/ 300 w 300"/>
              <a:gd name="T27" fmla="*/ 66 h 302"/>
              <a:gd name="T28" fmla="*/ 300 w 300"/>
              <a:gd name="T29" fmla="*/ 100 h 302"/>
              <a:gd name="T30" fmla="*/ 288 w 300"/>
              <a:gd name="T31" fmla="*/ 130 h 302"/>
              <a:gd name="T32" fmla="*/ 140 w 300"/>
              <a:gd name="T33" fmla="*/ 278 h 302"/>
              <a:gd name="T34" fmla="*/ 42 w 300"/>
              <a:gd name="T35" fmla="*/ 186 h 302"/>
              <a:gd name="T36" fmla="*/ 32 w 300"/>
              <a:gd name="T37" fmla="*/ 202 h 302"/>
              <a:gd name="T38" fmla="*/ 30 w 300"/>
              <a:gd name="T39" fmla="*/ 218 h 302"/>
              <a:gd name="T40" fmla="*/ 38 w 300"/>
              <a:gd name="T41" fmla="*/ 226 h 302"/>
              <a:gd name="T42" fmla="*/ 52 w 300"/>
              <a:gd name="T43" fmla="*/ 230 h 302"/>
              <a:gd name="T44" fmla="*/ 64 w 300"/>
              <a:gd name="T45" fmla="*/ 238 h 302"/>
              <a:gd name="T46" fmla="*/ 72 w 300"/>
              <a:gd name="T47" fmla="*/ 250 h 302"/>
              <a:gd name="T48" fmla="*/ 74 w 300"/>
              <a:gd name="T49" fmla="*/ 264 h 302"/>
              <a:gd name="T50" fmla="*/ 82 w 300"/>
              <a:gd name="T51" fmla="*/ 272 h 302"/>
              <a:gd name="T52" fmla="*/ 100 w 300"/>
              <a:gd name="T53" fmla="*/ 268 h 302"/>
              <a:gd name="T54" fmla="*/ 116 w 300"/>
              <a:gd name="T55" fmla="*/ 260 h 302"/>
              <a:gd name="T56" fmla="*/ 124 w 300"/>
              <a:gd name="T57" fmla="*/ 244 h 302"/>
              <a:gd name="T58" fmla="*/ 128 w 300"/>
              <a:gd name="T59" fmla="*/ 226 h 302"/>
              <a:gd name="T60" fmla="*/ 124 w 300"/>
              <a:gd name="T61" fmla="*/ 206 h 302"/>
              <a:gd name="T62" fmla="*/ 112 w 300"/>
              <a:gd name="T63" fmla="*/ 190 h 302"/>
              <a:gd name="T64" fmla="*/ 94 w 300"/>
              <a:gd name="T65" fmla="*/ 178 h 302"/>
              <a:gd name="T66" fmla="*/ 74 w 300"/>
              <a:gd name="T67" fmla="*/ 174 h 302"/>
              <a:gd name="T68" fmla="*/ 58 w 300"/>
              <a:gd name="T69" fmla="*/ 176 h 302"/>
              <a:gd name="T70" fmla="*/ 42 w 300"/>
              <a:gd name="T71" fmla="*/ 186 h 302"/>
              <a:gd name="T72" fmla="*/ 256 w 300"/>
              <a:gd name="T73" fmla="*/ 120 h 302"/>
              <a:gd name="T74" fmla="*/ 266 w 300"/>
              <a:gd name="T75" fmla="*/ 104 h 302"/>
              <a:gd name="T76" fmla="*/ 270 w 300"/>
              <a:gd name="T77" fmla="*/ 84 h 302"/>
              <a:gd name="T78" fmla="*/ 266 w 300"/>
              <a:gd name="T79" fmla="*/ 64 h 302"/>
              <a:gd name="T80" fmla="*/ 256 w 300"/>
              <a:gd name="T81" fmla="*/ 46 h 302"/>
              <a:gd name="T82" fmla="*/ 238 w 300"/>
              <a:gd name="T83" fmla="*/ 34 h 302"/>
              <a:gd name="T84" fmla="*/ 218 w 300"/>
              <a:gd name="T85" fmla="*/ 30 h 302"/>
              <a:gd name="T86" fmla="*/ 198 w 300"/>
              <a:gd name="T87" fmla="*/ 34 h 302"/>
              <a:gd name="T88" fmla="*/ 180 w 300"/>
              <a:gd name="T89" fmla="*/ 46 h 302"/>
              <a:gd name="T90" fmla="*/ 96 w 300"/>
              <a:gd name="T91" fmla="*/ 146 h 302"/>
              <a:gd name="T92" fmla="*/ 122 w 300"/>
              <a:gd name="T93" fmla="*/ 158 h 302"/>
              <a:gd name="T94" fmla="*/ 142 w 300"/>
              <a:gd name="T95" fmla="*/ 180 h 302"/>
              <a:gd name="T96" fmla="*/ 154 w 300"/>
              <a:gd name="T97" fmla="*/ 204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00" h="302">
                <a:moveTo>
                  <a:pt x="140" y="278"/>
                </a:moveTo>
                <a:lnTo>
                  <a:pt x="140" y="278"/>
                </a:lnTo>
                <a:lnTo>
                  <a:pt x="128" y="288"/>
                </a:lnTo>
                <a:lnTo>
                  <a:pt x="114" y="296"/>
                </a:lnTo>
                <a:lnTo>
                  <a:pt x="98" y="300"/>
                </a:lnTo>
                <a:lnTo>
                  <a:pt x="82" y="302"/>
                </a:lnTo>
                <a:lnTo>
                  <a:pt x="30" y="302"/>
                </a:lnTo>
                <a:lnTo>
                  <a:pt x="18" y="300"/>
                </a:lnTo>
                <a:lnTo>
                  <a:pt x="8" y="292"/>
                </a:lnTo>
                <a:lnTo>
                  <a:pt x="2" y="284"/>
                </a:lnTo>
                <a:lnTo>
                  <a:pt x="0" y="272"/>
                </a:lnTo>
                <a:lnTo>
                  <a:pt x="0" y="218"/>
                </a:lnTo>
                <a:lnTo>
                  <a:pt x="0" y="202"/>
                </a:lnTo>
                <a:lnTo>
                  <a:pt x="6" y="188"/>
                </a:lnTo>
                <a:lnTo>
                  <a:pt x="14" y="174"/>
                </a:lnTo>
                <a:lnTo>
                  <a:pt x="24" y="160"/>
                </a:lnTo>
                <a:lnTo>
                  <a:pt x="160" y="24"/>
                </a:lnTo>
                <a:lnTo>
                  <a:pt x="172" y="14"/>
                </a:lnTo>
                <a:lnTo>
                  <a:pt x="186" y="6"/>
                </a:lnTo>
                <a:lnTo>
                  <a:pt x="202" y="2"/>
                </a:lnTo>
                <a:lnTo>
                  <a:pt x="218" y="0"/>
                </a:lnTo>
                <a:lnTo>
                  <a:pt x="234" y="2"/>
                </a:lnTo>
                <a:lnTo>
                  <a:pt x="250" y="6"/>
                </a:lnTo>
                <a:lnTo>
                  <a:pt x="264" y="14"/>
                </a:lnTo>
                <a:lnTo>
                  <a:pt x="276" y="24"/>
                </a:lnTo>
                <a:lnTo>
                  <a:pt x="288" y="38"/>
                </a:lnTo>
                <a:lnTo>
                  <a:pt x="294" y="52"/>
                </a:lnTo>
                <a:lnTo>
                  <a:pt x="300" y="66"/>
                </a:lnTo>
                <a:lnTo>
                  <a:pt x="300" y="84"/>
                </a:lnTo>
                <a:lnTo>
                  <a:pt x="300" y="100"/>
                </a:lnTo>
                <a:lnTo>
                  <a:pt x="294" y="116"/>
                </a:lnTo>
                <a:lnTo>
                  <a:pt x="288" y="130"/>
                </a:lnTo>
                <a:lnTo>
                  <a:pt x="276" y="142"/>
                </a:lnTo>
                <a:lnTo>
                  <a:pt x="140" y="278"/>
                </a:lnTo>
                <a:close/>
                <a:moveTo>
                  <a:pt x="42" y="186"/>
                </a:moveTo>
                <a:lnTo>
                  <a:pt x="42" y="186"/>
                </a:lnTo>
                <a:lnTo>
                  <a:pt x="36" y="194"/>
                </a:lnTo>
                <a:lnTo>
                  <a:pt x="32" y="202"/>
                </a:lnTo>
                <a:lnTo>
                  <a:pt x="30" y="210"/>
                </a:lnTo>
                <a:lnTo>
                  <a:pt x="30" y="218"/>
                </a:lnTo>
                <a:lnTo>
                  <a:pt x="30" y="228"/>
                </a:lnTo>
                <a:lnTo>
                  <a:pt x="38" y="226"/>
                </a:lnTo>
                <a:lnTo>
                  <a:pt x="44" y="228"/>
                </a:lnTo>
                <a:lnTo>
                  <a:pt x="52" y="230"/>
                </a:lnTo>
                <a:lnTo>
                  <a:pt x="58" y="232"/>
                </a:lnTo>
                <a:lnTo>
                  <a:pt x="64" y="238"/>
                </a:lnTo>
                <a:lnTo>
                  <a:pt x="68" y="244"/>
                </a:lnTo>
                <a:lnTo>
                  <a:pt x="72" y="250"/>
                </a:lnTo>
                <a:lnTo>
                  <a:pt x="74" y="256"/>
                </a:lnTo>
                <a:lnTo>
                  <a:pt x="74" y="264"/>
                </a:lnTo>
                <a:lnTo>
                  <a:pt x="74" y="272"/>
                </a:lnTo>
                <a:lnTo>
                  <a:pt x="82" y="272"/>
                </a:lnTo>
                <a:lnTo>
                  <a:pt x="92" y="270"/>
                </a:lnTo>
                <a:lnTo>
                  <a:pt x="100" y="268"/>
                </a:lnTo>
                <a:lnTo>
                  <a:pt x="108" y="266"/>
                </a:lnTo>
                <a:lnTo>
                  <a:pt x="116" y="260"/>
                </a:lnTo>
                <a:lnTo>
                  <a:pt x="120" y="252"/>
                </a:lnTo>
                <a:lnTo>
                  <a:pt x="124" y="244"/>
                </a:lnTo>
                <a:lnTo>
                  <a:pt x="126" y="236"/>
                </a:lnTo>
                <a:lnTo>
                  <a:pt x="128" y="226"/>
                </a:lnTo>
                <a:lnTo>
                  <a:pt x="126" y="216"/>
                </a:lnTo>
                <a:lnTo>
                  <a:pt x="124" y="206"/>
                </a:lnTo>
                <a:lnTo>
                  <a:pt x="118" y="198"/>
                </a:lnTo>
                <a:lnTo>
                  <a:pt x="112" y="190"/>
                </a:lnTo>
                <a:lnTo>
                  <a:pt x="104" y="182"/>
                </a:lnTo>
                <a:lnTo>
                  <a:pt x="94" y="178"/>
                </a:lnTo>
                <a:lnTo>
                  <a:pt x="86" y="174"/>
                </a:lnTo>
                <a:lnTo>
                  <a:pt x="74" y="174"/>
                </a:lnTo>
                <a:lnTo>
                  <a:pt x="66" y="174"/>
                </a:lnTo>
                <a:lnTo>
                  <a:pt x="58" y="176"/>
                </a:lnTo>
                <a:lnTo>
                  <a:pt x="50" y="180"/>
                </a:lnTo>
                <a:lnTo>
                  <a:pt x="42" y="186"/>
                </a:lnTo>
                <a:close/>
                <a:moveTo>
                  <a:pt x="158" y="218"/>
                </a:moveTo>
                <a:lnTo>
                  <a:pt x="256" y="120"/>
                </a:lnTo>
                <a:lnTo>
                  <a:pt x="262" y="112"/>
                </a:lnTo>
                <a:lnTo>
                  <a:pt x="266" y="104"/>
                </a:lnTo>
                <a:lnTo>
                  <a:pt x="270" y="94"/>
                </a:lnTo>
                <a:lnTo>
                  <a:pt x="270" y="84"/>
                </a:lnTo>
                <a:lnTo>
                  <a:pt x="270" y="72"/>
                </a:lnTo>
                <a:lnTo>
                  <a:pt x="266" y="64"/>
                </a:lnTo>
                <a:lnTo>
                  <a:pt x="262" y="54"/>
                </a:lnTo>
                <a:lnTo>
                  <a:pt x="256" y="46"/>
                </a:lnTo>
                <a:lnTo>
                  <a:pt x="248" y="40"/>
                </a:lnTo>
                <a:lnTo>
                  <a:pt x="238" y="34"/>
                </a:lnTo>
                <a:lnTo>
                  <a:pt x="228" y="32"/>
                </a:lnTo>
                <a:lnTo>
                  <a:pt x="218" y="30"/>
                </a:lnTo>
                <a:lnTo>
                  <a:pt x="208" y="32"/>
                </a:lnTo>
                <a:lnTo>
                  <a:pt x="198" y="34"/>
                </a:lnTo>
                <a:lnTo>
                  <a:pt x="188" y="40"/>
                </a:lnTo>
                <a:lnTo>
                  <a:pt x="180" y="46"/>
                </a:lnTo>
                <a:lnTo>
                  <a:pt x="82" y="144"/>
                </a:lnTo>
                <a:lnTo>
                  <a:pt x="96" y="146"/>
                </a:lnTo>
                <a:lnTo>
                  <a:pt x="110" y="152"/>
                </a:lnTo>
                <a:lnTo>
                  <a:pt x="122" y="158"/>
                </a:lnTo>
                <a:lnTo>
                  <a:pt x="134" y="168"/>
                </a:lnTo>
                <a:lnTo>
                  <a:pt x="142" y="180"/>
                </a:lnTo>
                <a:lnTo>
                  <a:pt x="150" y="192"/>
                </a:lnTo>
                <a:lnTo>
                  <a:pt x="154" y="204"/>
                </a:lnTo>
                <a:lnTo>
                  <a:pt x="158" y="218"/>
                </a:lnTo>
                <a:close/>
              </a:path>
            </a:pathLst>
          </a:custGeom>
          <a:solidFill>
            <a:srgbClr val="EC008D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6900" y="6742113"/>
            <a:ext cx="8543925" cy="71438"/>
          </a:xfrm>
          <a:prstGeom prst="rect">
            <a:avLst/>
          </a:prstGeom>
          <a:solidFill>
            <a:srgbClr val="F298C0"/>
          </a:solidFill>
          <a:ln>
            <a:solidFill>
              <a:srgbClr val="F298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9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7275" y="6677025"/>
            <a:ext cx="1744663" cy="1714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50" name="组合 5"/>
          <p:cNvGrpSpPr/>
          <p:nvPr userDrawn="1"/>
        </p:nvGrpSpPr>
        <p:grpSpPr>
          <a:xfrm>
            <a:off x="193675" y="174625"/>
            <a:ext cx="2808288" cy="576263"/>
            <a:chOff x="384424" y="3686845"/>
            <a:chExt cx="2808287" cy="576263"/>
          </a:xfrm>
        </p:grpSpPr>
        <p:sp>
          <p:nvSpPr>
            <p:cNvPr id="7" name="任意多边形: 形状 6"/>
            <p:cNvSpPr/>
            <p:nvPr/>
          </p:nvSpPr>
          <p:spPr>
            <a:xfrm>
              <a:off x="1303587" y="3766220"/>
              <a:ext cx="1693861" cy="417513"/>
            </a:xfrm>
            <a:custGeom>
              <a:avLst/>
              <a:gdLst/>
              <a:ahLst/>
              <a:cxnLst/>
              <a:rect l="l" t="t" r="r" b="b"/>
              <a:pathLst>
                <a:path w="1693887" h="418579">
                  <a:moveTo>
                    <a:pt x="1071042" y="269565"/>
                  </a:moveTo>
                  <a:lnTo>
                    <a:pt x="1071042" y="304725"/>
                  </a:lnTo>
                  <a:lnTo>
                    <a:pt x="1174849" y="304725"/>
                  </a:lnTo>
                  <a:lnTo>
                    <a:pt x="1174849" y="269565"/>
                  </a:lnTo>
                  <a:close/>
                  <a:moveTo>
                    <a:pt x="1596777" y="264542"/>
                  </a:moveTo>
                  <a:cubicBezTo>
                    <a:pt x="1638077" y="276820"/>
                    <a:pt x="1665424" y="301377"/>
                    <a:pt x="1678819" y="338212"/>
                  </a:cubicBezTo>
                  <a:cubicBezTo>
                    <a:pt x="1684400" y="357187"/>
                    <a:pt x="1679935" y="370582"/>
                    <a:pt x="1665424" y="378395"/>
                  </a:cubicBezTo>
                  <a:cubicBezTo>
                    <a:pt x="1647565" y="382860"/>
                    <a:pt x="1636403" y="376163"/>
                    <a:pt x="1631938" y="358304"/>
                  </a:cubicBezTo>
                  <a:cubicBezTo>
                    <a:pt x="1630822" y="357187"/>
                    <a:pt x="1630264" y="355513"/>
                    <a:pt x="1630264" y="353281"/>
                  </a:cubicBezTo>
                  <a:cubicBezTo>
                    <a:pt x="1629147" y="316446"/>
                    <a:pt x="1616869" y="289657"/>
                    <a:pt x="1593429" y="272913"/>
                  </a:cubicBezTo>
                  <a:cubicBezTo>
                    <a:pt x="1590080" y="269565"/>
                    <a:pt x="1591196" y="266774"/>
                    <a:pt x="1596777" y="264542"/>
                  </a:cubicBezTo>
                  <a:close/>
                  <a:moveTo>
                    <a:pt x="1481249" y="254496"/>
                  </a:moveTo>
                  <a:cubicBezTo>
                    <a:pt x="1482366" y="256728"/>
                    <a:pt x="1486272" y="259519"/>
                    <a:pt x="1492970" y="262868"/>
                  </a:cubicBezTo>
                  <a:cubicBezTo>
                    <a:pt x="1503015" y="267332"/>
                    <a:pt x="1514178" y="273472"/>
                    <a:pt x="1526456" y="281285"/>
                  </a:cubicBezTo>
                  <a:cubicBezTo>
                    <a:pt x="1529805" y="285750"/>
                    <a:pt x="1529246" y="289099"/>
                    <a:pt x="1524782" y="291331"/>
                  </a:cubicBezTo>
                  <a:lnTo>
                    <a:pt x="1514736" y="293005"/>
                  </a:lnTo>
                  <a:cubicBezTo>
                    <a:pt x="1480133" y="334305"/>
                    <a:pt x="1442740" y="365559"/>
                    <a:pt x="1402557" y="386767"/>
                  </a:cubicBezTo>
                  <a:cubicBezTo>
                    <a:pt x="1400324" y="386767"/>
                    <a:pt x="1398092" y="386209"/>
                    <a:pt x="1395859" y="385093"/>
                  </a:cubicBezTo>
                  <a:cubicBezTo>
                    <a:pt x="1394743" y="383976"/>
                    <a:pt x="1395301" y="382860"/>
                    <a:pt x="1397534" y="381744"/>
                  </a:cubicBezTo>
                  <a:cubicBezTo>
                    <a:pt x="1431020" y="349374"/>
                    <a:pt x="1457251" y="308074"/>
                    <a:pt x="1476226" y="257845"/>
                  </a:cubicBezTo>
                  <a:cubicBezTo>
                    <a:pt x="1476226" y="255612"/>
                    <a:pt x="1477901" y="254496"/>
                    <a:pt x="1481249" y="254496"/>
                  </a:cubicBezTo>
                  <a:close/>
                  <a:moveTo>
                    <a:pt x="1071042" y="226033"/>
                  </a:moveTo>
                  <a:lnTo>
                    <a:pt x="1071042" y="261193"/>
                  </a:lnTo>
                  <a:lnTo>
                    <a:pt x="1174849" y="261193"/>
                  </a:lnTo>
                  <a:lnTo>
                    <a:pt x="1174849" y="226033"/>
                  </a:lnTo>
                  <a:close/>
                  <a:moveTo>
                    <a:pt x="530656" y="207615"/>
                  </a:moveTo>
                  <a:cubicBezTo>
                    <a:pt x="532052" y="207057"/>
                    <a:pt x="534144" y="207057"/>
                    <a:pt x="536935" y="207615"/>
                  </a:cubicBezTo>
                  <a:cubicBezTo>
                    <a:pt x="555911" y="221010"/>
                    <a:pt x="570979" y="232730"/>
                    <a:pt x="582141" y="242776"/>
                  </a:cubicBezTo>
                  <a:cubicBezTo>
                    <a:pt x="584374" y="246124"/>
                    <a:pt x="583816" y="248915"/>
                    <a:pt x="580467" y="251147"/>
                  </a:cubicBezTo>
                  <a:cubicBezTo>
                    <a:pt x="574886" y="254496"/>
                    <a:pt x="569305" y="256170"/>
                    <a:pt x="563724" y="256170"/>
                  </a:cubicBezTo>
                  <a:cubicBezTo>
                    <a:pt x="525773" y="286308"/>
                    <a:pt x="483915" y="312539"/>
                    <a:pt x="438150" y="334863"/>
                  </a:cubicBezTo>
                  <a:cubicBezTo>
                    <a:pt x="435918" y="335979"/>
                    <a:pt x="433685" y="335421"/>
                    <a:pt x="431453" y="333189"/>
                  </a:cubicBezTo>
                  <a:cubicBezTo>
                    <a:pt x="431453" y="330956"/>
                    <a:pt x="432569" y="328724"/>
                    <a:pt x="434802" y="326492"/>
                  </a:cubicBezTo>
                  <a:cubicBezTo>
                    <a:pt x="476101" y="289657"/>
                    <a:pt x="507355" y="251147"/>
                    <a:pt x="528563" y="210964"/>
                  </a:cubicBezTo>
                  <a:cubicBezTo>
                    <a:pt x="528563" y="209289"/>
                    <a:pt x="529261" y="208173"/>
                    <a:pt x="530656" y="207615"/>
                  </a:cubicBezTo>
                  <a:close/>
                  <a:moveTo>
                    <a:pt x="1030858" y="199244"/>
                  </a:moveTo>
                  <a:cubicBezTo>
                    <a:pt x="1047601" y="203708"/>
                    <a:pt x="1060996" y="209289"/>
                    <a:pt x="1071042" y="215987"/>
                  </a:cubicBezTo>
                  <a:lnTo>
                    <a:pt x="1164804" y="215987"/>
                  </a:lnTo>
                  <a:cubicBezTo>
                    <a:pt x="1165920" y="214870"/>
                    <a:pt x="1167594" y="213196"/>
                    <a:pt x="1169827" y="210964"/>
                  </a:cubicBezTo>
                  <a:cubicBezTo>
                    <a:pt x="1174291" y="205383"/>
                    <a:pt x="1178198" y="201476"/>
                    <a:pt x="1181547" y="199244"/>
                  </a:cubicBezTo>
                  <a:cubicBezTo>
                    <a:pt x="1183779" y="198127"/>
                    <a:pt x="1186012" y="198127"/>
                    <a:pt x="1188244" y="199244"/>
                  </a:cubicBezTo>
                  <a:cubicBezTo>
                    <a:pt x="1203871" y="203708"/>
                    <a:pt x="1217265" y="210406"/>
                    <a:pt x="1228428" y="219335"/>
                  </a:cubicBezTo>
                  <a:cubicBezTo>
                    <a:pt x="1229544" y="221568"/>
                    <a:pt x="1229544" y="224358"/>
                    <a:pt x="1228428" y="227707"/>
                  </a:cubicBezTo>
                  <a:cubicBezTo>
                    <a:pt x="1226195" y="228823"/>
                    <a:pt x="1224521" y="229939"/>
                    <a:pt x="1223405" y="231056"/>
                  </a:cubicBezTo>
                  <a:cubicBezTo>
                    <a:pt x="1221172" y="233288"/>
                    <a:pt x="1219498" y="234404"/>
                    <a:pt x="1218382" y="234404"/>
                  </a:cubicBezTo>
                  <a:lnTo>
                    <a:pt x="1223405" y="383418"/>
                  </a:lnTo>
                  <a:cubicBezTo>
                    <a:pt x="1220056" y="399045"/>
                    <a:pt x="1203313" y="408533"/>
                    <a:pt x="1173175" y="411882"/>
                  </a:cubicBezTo>
                  <a:cubicBezTo>
                    <a:pt x="1169827" y="410766"/>
                    <a:pt x="1168152" y="409649"/>
                    <a:pt x="1168152" y="408533"/>
                  </a:cubicBezTo>
                  <a:cubicBezTo>
                    <a:pt x="1162571" y="390674"/>
                    <a:pt x="1148619" y="377837"/>
                    <a:pt x="1126294" y="370024"/>
                  </a:cubicBezTo>
                  <a:cubicBezTo>
                    <a:pt x="1124062" y="366675"/>
                    <a:pt x="1124620" y="364443"/>
                    <a:pt x="1127969" y="363327"/>
                  </a:cubicBezTo>
                  <a:cubicBezTo>
                    <a:pt x="1155874" y="368908"/>
                    <a:pt x="1171501" y="367791"/>
                    <a:pt x="1174849" y="359978"/>
                  </a:cubicBezTo>
                  <a:lnTo>
                    <a:pt x="1174849" y="314771"/>
                  </a:lnTo>
                  <a:lnTo>
                    <a:pt x="1071042" y="314771"/>
                  </a:lnTo>
                  <a:lnTo>
                    <a:pt x="1071042" y="391790"/>
                  </a:lnTo>
                  <a:cubicBezTo>
                    <a:pt x="1052066" y="410766"/>
                    <a:pt x="1037555" y="412440"/>
                    <a:pt x="1027510" y="396813"/>
                  </a:cubicBezTo>
                  <a:lnTo>
                    <a:pt x="1030858" y="242776"/>
                  </a:lnTo>
                  <a:close/>
                  <a:moveTo>
                    <a:pt x="138969" y="189198"/>
                  </a:moveTo>
                  <a:lnTo>
                    <a:pt x="138969" y="274588"/>
                  </a:lnTo>
                  <a:lnTo>
                    <a:pt x="217661" y="274588"/>
                  </a:lnTo>
                  <a:lnTo>
                    <a:pt x="217661" y="189198"/>
                  </a:lnTo>
                  <a:close/>
                  <a:moveTo>
                    <a:pt x="1496318" y="159060"/>
                  </a:moveTo>
                  <a:lnTo>
                    <a:pt x="1472878" y="229381"/>
                  </a:lnTo>
                  <a:lnTo>
                    <a:pt x="1538176" y="229381"/>
                  </a:lnTo>
                  <a:lnTo>
                    <a:pt x="1538176" y="159060"/>
                  </a:lnTo>
                  <a:close/>
                  <a:moveTo>
                    <a:pt x="88739" y="157386"/>
                  </a:moveTo>
                  <a:cubicBezTo>
                    <a:pt x="99901" y="160734"/>
                    <a:pt x="116644" y="168548"/>
                    <a:pt x="138969" y="180826"/>
                  </a:cubicBezTo>
                  <a:lnTo>
                    <a:pt x="209290" y="180826"/>
                  </a:lnTo>
                  <a:cubicBezTo>
                    <a:pt x="217103" y="168548"/>
                    <a:pt x="223242" y="162409"/>
                    <a:pt x="227707" y="162409"/>
                  </a:cubicBezTo>
                  <a:cubicBezTo>
                    <a:pt x="248915" y="169106"/>
                    <a:pt x="263984" y="177477"/>
                    <a:pt x="272914" y="187523"/>
                  </a:cubicBezTo>
                  <a:cubicBezTo>
                    <a:pt x="272914" y="189756"/>
                    <a:pt x="270681" y="192546"/>
                    <a:pt x="266217" y="195895"/>
                  </a:cubicBezTo>
                  <a:cubicBezTo>
                    <a:pt x="265100" y="197011"/>
                    <a:pt x="263984" y="198127"/>
                    <a:pt x="262868" y="199244"/>
                  </a:cubicBezTo>
                  <a:lnTo>
                    <a:pt x="262868" y="301377"/>
                  </a:lnTo>
                  <a:cubicBezTo>
                    <a:pt x="234963" y="315888"/>
                    <a:pt x="219894" y="314213"/>
                    <a:pt x="217661" y="296354"/>
                  </a:cubicBezTo>
                  <a:lnTo>
                    <a:pt x="217661" y="282959"/>
                  </a:lnTo>
                  <a:lnTo>
                    <a:pt x="138969" y="282959"/>
                  </a:lnTo>
                  <a:lnTo>
                    <a:pt x="138969" y="319794"/>
                  </a:lnTo>
                  <a:cubicBezTo>
                    <a:pt x="131155" y="326492"/>
                    <a:pt x="120551" y="329840"/>
                    <a:pt x="107157" y="329840"/>
                  </a:cubicBezTo>
                  <a:cubicBezTo>
                    <a:pt x="98227" y="328724"/>
                    <a:pt x="93762" y="323701"/>
                    <a:pt x="93762" y="314771"/>
                  </a:cubicBezTo>
                  <a:lnTo>
                    <a:pt x="93762" y="199244"/>
                  </a:lnTo>
                  <a:cubicBezTo>
                    <a:pt x="92646" y="186965"/>
                    <a:pt x="90971" y="176919"/>
                    <a:pt x="88739" y="169106"/>
                  </a:cubicBezTo>
                  <a:cubicBezTo>
                    <a:pt x="87623" y="162409"/>
                    <a:pt x="87623" y="158502"/>
                    <a:pt x="88739" y="157386"/>
                  </a:cubicBezTo>
                  <a:close/>
                  <a:moveTo>
                    <a:pt x="1302098" y="104645"/>
                  </a:moveTo>
                  <a:cubicBezTo>
                    <a:pt x="1303214" y="104087"/>
                    <a:pt x="1304888" y="104366"/>
                    <a:pt x="1307120" y="105482"/>
                  </a:cubicBezTo>
                  <a:cubicBezTo>
                    <a:pt x="1327212" y="133387"/>
                    <a:pt x="1333351" y="167990"/>
                    <a:pt x="1325538" y="209289"/>
                  </a:cubicBezTo>
                  <a:cubicBezTo>
                    <a:pt x="1321073" y="226033"/>
                    <a:pt x="1311027" y="234404"/>
                    <a:pt x="1295400" y="234404"/>
                  </a:cubicBezTo>
                  <a:cubicBezTo>
                    <a:pt x="1280890" y="233288"/>
                    <a:pt x="1274192" y="224358"/>
                    <a:pt x="1275308" y="207615"/>
                  </a:cubicBezTo>
                  <a:cubicBezTo>
                    <a:pt x="1275308" y="203150"/>
                    <a:pt x="1277541" y="195895"/>
                    <a:pt x="1282006" y="185849"/>
                  </a:cubicBezTo>
                  <a:cubicBezTo>
                    <a:pt x="1284238" y="181384"/>
                    <a:pt x="1285912" y="178036"/>
                    <a:pt x="1287029" y="175803"/>
                  </a:cubicBezTo>
                  <a:cubicBezTo>
                    <a:pt x="1298191" y="154595"/>
                    <a:pt x="1302656" y="132271"/>
                    <a:pt x="1300423" y="108830"/>
                  </a:cubicBezTo>
                  <a:cubicBezTo>
                    <a:pt x="1300423" y="106598"/>
                    <a:pt x="1300981" y="105203"/>
                    <a:pt x="1302098" y="104645"/>
                  </a:cubicBezTo>
                  <a:close/>
                  <a:moveTo>
                    <a:pt x="239428" y="78693"/>
                  </a:moveTo>
                  <a:cubicBezTo>
                    <a:pt x="238311" y="78693"/>
                    <a:pt x="239986" y="78693"/>
                    <a:pt x="244450" y="78693"/>
                  </a:cubicBezTo>
                  <a:cubicBezTo>
                    <a:pt x="261194" y="87622"/>
                    <a:pt x="275704" y="98226"/>
                    <a:pt x="287983" y="110505"/>
                  </a:cubicBezTo>
                  <a:cubicBezTo>
                    <a:pt x="290215" y="114970"/>
                    <a:pt x="289099" y="117760"/>
                    <a:pt x="284634" y="118876"/>
                  </a:cubicBezTo>
                  <a:lnTo>
                    <a:pt x="108831" y="118876"/>
                  </a:lnTo>
                  <a:cubicBezTo>
                    <a:pt x="97669" y="118876"/>
                    <a:pt x="88181" y="118876"/>
                    <a:pt x="80367" y="118876"/>
                  </a:cubicBezTo>
                  <a:lnTo>
                    <a:pt x="71996" y="107156"/>
                  </a:lnTo>
                  <a:cubicBezTo>
                    <a:pt x="76461" y="108272"/>
                    <a:pt x="80926" y="108830"/>
                    <a:pt x="85390" y="108830"/>
                  </a:cubicBezTo>
                  <a:lnTo>
                    <a:pt x="214313" y="108830"/>
                  </a:lnTo>
                  <a:cubicBezTo>
                    <a:pt x="215429" y="107714"/>
                    <a:pt x="219336" y="102691"/>
                    <a:pt x="226033" y="93762"/>
                  </a:cubicBezTo>
                  <a:cubicBezTo>
                    <a:pt x="232730" y="85948"/>
                    <a:pt x="237195" y="80925"/>
                    <a:pt x="239428" y="78693"/>
                  </a:cubicBezTo>
                  <a:close/>
                  <a:moveTo>
                    <a:pt x="856729" y="66973"/>
                  </a:moveTo>
                  <a:cubicBezTo>
                    <a:pt x="886867" y="80367"/>
                    <a:pt x="901936" y="98785"/>
                    <a:pt x="901936" y="122225"/>
                  </a:cubicBezTo>
                  <a:cubicBezTo>
                    <a:pt x="900820" y="135620"/>
                    <a:pt x="893564" y="143433"/>
                    <a:pt x="880170" y="145665"/>
                  </a:cubicBezTo>
                  <a:cubicBezTo>
                    <a:pt x="867891" y="145665"/>
                    <a:pt x="861194" y="138968"/>
                    <a:pt x="860078" y="125574"/>
                  </a:cubicBezTo>
                  <a:cubicBezTo>
                    <a:pt x="860078" y="123341"/>
                    <a:pt x="860636" y="119993"/>
                    <a:pt x="861752" y="115528"/>
                  </a:cubicBezTo>
                  <a:cubicBezTo>
                    <a:pt x="866217" y="104366"/>
                    <a:pt x="863427" y="89855"/>
                    <a:pt x="853381" y="71996"/>
                  </a:cubicBezTo>
                  <a:cubicBezTo>
                    <a:pt x="852264" y="68647"/>
                    <a:pt x="853381" y="66973"/>
                    <a:pt x="856729" y="66973"/>
                  </a:cubicBezTo>
                  <a:close/>
                  <a:moveTo>
                    <a:pt x="915330" y="15069"/>
                  </a:moveTo>
                  <a:cubicBezTo>
                    <a:pt x="932074" y="17301"/>
                    <a:pt x="947142" y="20650"/>
                    <a:pt x="960537" y="25115"/>
                  </a:cubicBezTo>
                  <a:cubicBezTo>
                    <a:pt x="960537" y="28463"/>
                    <a:pt x="960537" y="30138"/>
                    <a:pt x="960537" y="30138"/>
                  </a:cubicBezTo>
                  <a:cubicBezTo>
                    <a:pt x="959421" y="32370"/>
                    <a:pt x="957746" y="34602"/>
                    <a:pt x="955514" y="36835"/>
                  </a:cubicBezTo>
                  <a:cubicBezTo>
                    <a:pt x="953281" y="37951"/>
                    <a:pt x="952165" y="38509"/>
                    <a:pt x="952165" y="38509"/>
                  </a:cubicBezTo>
                  <a:lnTo>
                    <a:pt x="952165" y="130597"/>
                  </a:lnTo>
                  <a:cubicBezTo>
                    <a:pt x="955514" y="120551"/>
                    <a:pt x="958863" y="109947"/>
                    <a:pt x="962211" y="98785"/>
                  </a:cubicBezTo>
                  <a:cubicBezTo>
                    <a:pt x="968908" y="80925"/>
                    <a:pt x="973931" y="67531"/>
                    <a:pt x="977280" y="58601"/>
                  </a:cubicBezTo>
                  <a:cubicBezTo>
                    <a:pt x="977280" y="57485"/>
                    <a:pt x="978954" y="56369"/>
                    <a:pt x="982303" y="55252"/>
                  </a:cubicBezTo>
                  <a:cubicBezTo>
                    <a:pt x="993465" y="60833"/>
                    <a:pt x="1005743" y="69205"/>
                    <a:pt x="1019138" y="80367"/>
                  </a:cubicBezTo>
                  <a:cubicBezTo>
                    <a:pt x="1019138" y="81483"/>
                    <a:pt x="1018580" y="83158"/>
                    <a:pt x="1017464" y="85390"/>
                  </a:cubicBezTo>
                  <a:cubicBezTo>
                    <a:pt x="1015231" y="87622"/>
                    <a:pt x="1012441" y="88739"/>
                    <a:pt x="1009092" y="88739"/>
                  </a:cubicBezTo>
                  <a:cubicBezTo>
                    <a:pt x="1006860" y="88739"/>
                    <a:pt x="1005743" y="88739"/>
                    <a:pt x="1005743" y="88739"/>
                  </a:cubicBezTo>
                  <a:cubicBezTo>
                    <a:pt x="1002395" y="93204"/>
                    <a:pt x="997372" y="99343"/>
                    <a:pt x="990675" y="107156"/>
                  </a:cubicBezTo>
                  <a:cubicBezTo>
                    <a:pt x="973931" y="126132"/>
                    <a:pt x="961095" y="138968"/>
                    <a:pt x="952165" y="145665"/>
                  </a:cubicBezTo>
                  <a:lnTo>
                    <a:pt x="952165" y="159060"/>
                  </a:lnTo>
                  <a:lnTo>
                    <a:pt x="963886" y="159060"/>
                  </a:lnTo>
                  <a:cubicBezTo>
                    <a:pt x="963886" y="157944"/>
                    <a:pt x="965002" y="156828"/>
                    <a:pt x="967234" y="155711"/>
                  </a:cubicBezTo>
                  <a:cubicBezTo>
                    <a:pt x="976164" y="143433"/>
                    <a:pt x="982861" y="135620"/>
                    <a:pt x="987326" y="132271"/>
                  </a:cubicBezTo>
                  <a:cubicBezTo>
                    <a:pt x="988442" y="132271"/>
                    <a:pt x="989558" y="132271"/>
                    <a:pt x="990675" y="132271"/>
                  </a:cubicBezTo>
                  <a:cubicBezTo>
                    <a:pt x="1004069" y="143433"/>
                    <a:pt x="1014115" y="153479"/>
                    <a:pt x="1020812" y="162409"/>
                  </a:cubicBezTo>
                  <a:cubicBezTo>
                    <a:pt x="1021928" y="165757"/>
                    <a:pt x="1020812" y="167432"/>
                    <a:pt x="1017464" y="167432"/>
                  </a:cubicBezTo>
                  <a:lnTo>
                    <a:pt x="952165" y="167432"/>
                  </a:lnTo>
                  <a:lnTo>
                    <a:pt x="952165" y="214312"/>
                  </a:lnTo>
                  <a:lnTo>
                    <a:pt x="953840" y="214312"/>
                  </a:lnTo>
                  <a:cubicBezTo>
                    <a:pt x="983977" y="214312"/>
                    <a:pt x="1004069" y="226033"/>
                    <a:pt x="1014115" y="249473"/>
                  </a:cubicBezTo>
                  <a:cubicBezTo>
                    <a:pt x="1016347" y="265100"/>
                    <a:pt x="1011883" y="276262"/>
                    <a:pt x="1000720" y="282959"/>
                  </a:cubicBezTo>
                  <a:cubicBezTo>
                    <a:pt x="987326" y="287424"/>
                    <a:pt x="978396" y="282401"/>
                    <a:pt x="973931" y="267891"/>
                  </a:cubicBezTo>
                  <a:cubicBezTo>
                    <a:pt x="971699" y="265658"/>
                    <a:pt x="970025" y="261193"/>
                    <a:pt x="968908" y="254496"/>
                  </a:cubicBezTo>
                  <a:cubicBezTo>
                    <a:pt x="968908" y="239985"/>
                    <a:pt x="963327" y="228265"/>
                    <a:pt x="952165" y="219335"/>
                  </a:cubicBezTo>
                  <a:lnTo>
                    <a:pt x="955514" y="396813"/>
                  </a:lnTo>
                  <a:cubicBezTo>
                    <a:pt x="951049" y="401278"/>
                    <a:pt x="941003" y="404068"/>
                    <a:pt x="925376" y="405184"/>
                  </a:cubicBezTo>
                  <a:cubicBezTo>
                    <a:pt x="915330" y="405184"/>
                    <a:pt x="910307" y="402394"/>
                    <a:pt x="910307" y="396813"/>
                  </a:cubicBezTo>
                  <a:lnTo>
                    <a:pt x="913656" y="266216"/>
                  </a:lnTo>
                  <a:cubicBezTo>
                    <a:pt x="898029" y="290773"/>
                    <a:pt x="876821" y="315329"/>
                    <a:pt x="850032" y="339886"/>
                  </a:cubicBezTo>
                  <a:cubicBezTo>
                    <a:pt x="846683" y="341002"/>
                    <a:pt x="845567" y="339886"/>
                    <a:pt x="846683" y="336537"/>
                  </a:cubicBezTo>
                  <a:cubicBezTo>
                    <a:pt x="874589" y="293005"/>
                    <a:pt x="894122" y="236637"/>
                    <a:pt x="905284" y="167432"/>
                  </a:cubicBezTo>
                  <a:lnTo>
                    <a:pt x="881844" y="167432"/>
                  </a:lnTo>
                  <a:cubicBezTo>
                    <a:pt x="879612" y="168548"/>
                    <a:pt x="870124" y="169106"/>
                    <a:pt x="853381" y="169106"/>
                  </a:cubicBezTo>
                  <a:lnTo>
                    <a:pt x="845009" y="157386"/>
                  </a:lnTo>
                  <a:cubicBezTo>
                    <a:pt x="849474" y="158502"/>
                    <a:pt x="853939" y="159060"/>
                    <a:pt x="858404" y="159060"/>
                  </a:cubicBezTo>
                  <a:lnTo>
                    <a:pt x="915330" y="159060"/>
                  </a:lnTo>
                  <a:lnTo>
                    <a:pt x="915330" y="135620"/>
                  </a:lnTo>
                  <a:lnTo>
                    <a:pt x="915330" y="41858"/>
                  </a:lnTo>
                  <a:lnTo>
                    <a:pt x="913656" y="16743"/>
                  </a:lnTo>
                  <a:cubicBezTo>
                    <a:pt x="912540" y="16743"/>
                    <a:pt x="913098" y="16185"/>
                    <a:pt x="915330" y="15069"/>
                  </a:cubicBezTo>
                  <a:close/>
                  <a:moveTo>
                    <a:pt x="10255" y="14650"/>
                  </a:moveTo>
                  <a:cubicBezTo>
                    <a:pt x="19046" y="16324"/>
                    <a:pt x="33487" y="24277"/>
                    <a:pt x="53578" y="38509"/>
                  </a:cubicBezTo>
                  <a:lnTo>
                    <a:pt x="294680" y="38509"/>
                  </a:lnTo>
                  <a:cubicBezTo>
                    <a:pt x="294680" y="37393"/>
                    <a:pt x="295796" y="35719"/>
                    <a:pt x="298029" y="33486"/>
                  </a:cubicBezTo>
                  <a:cubicBezTo>
                    <a:pt x="302493" y="26789"/>
                    <a:pt x="306958" y="21208"/>
                    <a:pt x="311423" y="16743"/>
                  </a:cubicBezTo>
                  <a:cubicBezTo>
                    <a:pt x="313656" y="15627"/>
                    <a:pt x="315888" y="15627"/>
                    <a:pt x="318120" y="16743"/>
                  </a:cubicBezTo>
                  <a:cubicBezTo>
                    <a:pt x="333747" y="22324"/>
                    <a:pt x="350491" y="30696"/>
                    <a:pt x="368350" y="41858"/>
                  </a:cubicBezTo>
                  <a:cubicBezTo>
                    <a:pt x="368350" y="42974"/>
                    <a:pt x="368908" y="44648"/>
                    <a:pt x="370024" y="46881"/>
                  </a:cubicBezTo>
                  <a:cubicBezTo>
                    <a:pt x="367792" y="49113"/>
                    <a:pt x="365559" y="50788"/>
                    <a:pt x="363327" y="51904"/>
                  </a:cubicBezTo>
                  <a:cubicBezTo>
                    <a:pt x="361094" y="54136"/>
                    <a:pt x="357188" y="56927"/>
                    <a:pt x="351607" y="60275"/>
                  </a:cubicBezTo>
                  <a:lnTo>
                    <a:pt x="356630" y="370024"/>
                  </a:lnTo>
                  <a:cubicBezTo>
                    <a:pt x="353281" y="384535"/>
                    <a:pt x="335980" y="395139"/>
                    <a:pt x="304726" y="401836"/>
                  </a:cubicBezTo>
                  <a:cubicBezTo>
                    <a:pt x="300261" y="400720"/>
                    <a:pt x="298029" y="399603"/>
                    <a:pt x="298029" y="398487"/>
                  </a:cubicBezTo>
                  <a:cubicBezTo>
                    <a:pt x="285750" y="378395"/>
                    <a:pt x="267333" y="365001"/>
                    <a:pt x="242776" y="358304"/>
                  </a:cubicBezTo>
                  <a:cubicBezTo>
                    <a:pt x="240544" y="356071"/>
                    <a:pt x="241102" y="354397"/>
                    <a:pt x="244450" y="353281"/>
                  </a:cubicBezTo>
                  <a:cubicBezTo>
                    <a:pt x="274588" y="358862"/>
                    <a:pt x="294122" y="357745"/>
                    <a:pt x="303052" y="349932"/>
                  </a:cubicBezTo>
                  <a:lnTo>
                    <a:pt x="303052" y="46881"/>
                  </a:lnTo>
                  <a:lnTo>
                    <a:pt x="53578" y="46881"/>
                  </a:lnTo>
                  <a:lnTo>
                    <a:pt x="53578" y="380070"/>
                  </a:lnTo>
                  <a:cubicBezTo>
                    <a:pt x="52462" y="384535"/>
                    <a:pt x="43533" y="388441"/>
                    <a:pt x="26789" y="391790"/>
                  </a:cubicBezTo>
                  <a:cubicBezTo>
                    <a:pt x="8930" y="394022"/>
                    <a:pt x="0" y="392906"/>
                    <a:pt x="0" y="388441"/>
                  </a:cubicBezTo>
                  <a:cubicBezTo>
                    <a:pt x="1116" y="245566"/>
                    <a:pt x="2233" y="149572"/>
                    <a:pt x="3349" y="100459"/>
                  </a:cubicBezTo>
                  <a:lnTo>
                    <a:pt x="3349" y="15069"/>
                  </a:lnTo>
                  <a:cubicBezTo>
                    <a:pt x="5023" y="14232"/>
                    <a:pt x="7325" y="14092"/>
                    <a:pt x="10255" y="14650"/>
                  </a:cubicBezTo>
                  <a:close/>
                  <a:moveTo>
                    <a:pt x="612279" y="9627"/>
                  </a:moveTo>
                  <a:cubicBezTo>
                    <a:pt x="618418" y="10464"/>
                    <a:pt x="626790" y="12278"/>
                    <a:pt x="637394" y="15069"/>
                  </a:cubicBezTo>
                  <a:cubicBezTo>
                    <a:pt x="655253" y="18417"/>
                    <a:pt x="664741" y="21766"/>
                    <a:pt x="665857" y="25115"/>
                  </a:cubicBezTo>
                  <a:cubicBezTo>
                    <a:pt x="665857" y="28463"/>
                    <a:pt x="663625" y="31254"/>
                    <a:pt x="659160" y="33486"/>
                  </a:cubicBezTo>
                  <a:cubicBezTo>
                    <a:pt x="655811" y="35719"/>
                    <a:pt x="654137" y="37393"/>
                    <a:pt x="654137" y="38509"/>
                  </a:cubicBezTo>
                  <a:lnTo>
                    <a:pt x="654137" y="92087"/>
                  </a:lnTo>
                  <a:lnTo>
                    <a:pt x="704367" y="92087"/>
                  </a:lnTo>
                  <a:cubicBezTo>
                    <a:pt x="704367" y="92087"/>
                    <a:pt x="704367" y="91529"/>
                    <a:pt x="704367" y="90413"/>
                  </a:cubicBezTo>
                  <a:cubicBezTo>
                    <a:pt x="717761" y="72554"/>
                    <a:pt x="727249" y="61392"/>
                    <a:pt x="732830" y="56927"/>
                  </a:cubicBezTo>
                  <a:cubicBezTo>
                    <a:pt x="733946" y="55810"/>
                    <a:pt x="735620" y="55810"/>
                    <a:pt x="737853" y="56927"/>
                  </a:cubicBezTo>
                  <a:cubicBezTo>
                    <a:pt x="765758" y="73670"/>
                    <a:pt x="781943" y="85948"/>
                    <a:pt x="786408" y="93762"/>
                  </a:cubicBezTo>
                  <a:cubicBezTo>
                    <a:pt x="787524" y="98226"/>
                    <a:pt x="786408" y="100459"/>
                    <a:pt x="783059" y="100459"/>
                  </a:cubicBezTo>
                  <a:lnTo>
                    <a:pt x="654137" y="100459"/>
                  </a:lnTo>
                  <a:lnTo>
                    <a:pt x="654137" y="172454"/>
                  </a:lnTo>
                  <a:lnTo>
                    <a:pt x="761293" y="172454"/>
                  </a:lnTo>
                  <a:lnTo>
                    <a:pt x="788082" y="140642"/>
                  </a:lnTo>
                  <a:cubicBezTo>
                    <a:pt x="794780" y="142875"/>
                    <a:pt x="803709" y="149572"/>
                    <a:pt x="814871" y="160734"/>
                  </a:cubicBezTo>
                  <a:cubicBezTo>
                    <a:pt x="820452" y="165199"/>
                    <a:pt x="826034" y="169106"/>
                    <a:pt x="831615" y="172454"/>
                  </a:cubicBezTo>
                  <a:lnTo>
                    <a:pt x="831615" y="180826"/>
                  </a:lnTo>
                  <a:lnTo>
                    <a:pt x="659160" y="180826"/>
                  </a:lnTo>
                  <a:cubicBezTo>
                    <a:pt x="660276" y="183058"/>
                    <a:pt x="656928" y="187523"/>
                    <a:pt x="649114" y="194221"/>
                  </a:cubicBezTo>
                  <a:lnTo>
                    <a:pt x="649114" y="311423"/>
                  </a:lnTo>
                  <a:cubicBezTo>
                    <a:pt x="693763" y="279053"/>
                    <a:pt x="726133" y="245008"/>
                    <a:pt x="746224" y="209289"/>
                  </a:cubicBezTo>
                  <a:cubicBezTo>
                    <a:pt x="746224" y="208173"/>
                    <a:pt x="747899" y="208173"/>
                    <a:pt x="751247" y="209289"/>
                  </a:cubicBezTo>
                  <a:cubicBezTo>
                    <a:pt x="752364" y="209289"/>
                    <a:pt x="754038" y="209289"/>
                    <a:pt x="756270" y="209289"/>
                  </a:cubicBezTo>
                  <a:cubicBezTo>
                    <a:pt x="777478" y="222684"/>
                    <a:pt x="793663" y="232730"/>
                    <a:pt x="804826" y="239427"/>
                  </a:cubicBezTo>
                  <a:cubicBezTo>
                    <a:pt x="807058" y="243892"/>
                    <a:pt x="806500" y="247799"/>
                    <a:pt x="803151" y="251147"/>
                  </a:cubicBezTo>
                  <a:cubicBezTo>
                    <a:pt x="800919" y="253380"/>
                    <a:pt x="796454" y="255054"/>
                    <a:pt x="789757" y="256170"/>
                  </a:cubicBezTo>
                  <a:cubicBezTo>
                    <a:pt x="787524" y="256170"/>
                    <a:pt x="785850" y="256170"/>
                    <a:pt x="784734" y="256170"/>
                  </a:cubicBezTo>
                  <a:cubicBezTo>
                    <a:pt x="687623" y="359978"/>
                    <a:pt x="568747" y="411882"/>
                    <a:pt x="428104" y="411882"/>
                  </a:cubicBezTo>
                  <a:cubicBezTo>
                    <a:pt x="422523" y="408533"/>
                    <a:pt x="422523" y="405184"/>
                    <a:pt x="428104" y="401836"/>
                  </a:cubicBezTo>
                  <a:cubicBezTo>
                    <a:pt x="488380" y="394022"/>
                    <a:pt x="549213" y="372814"/>
                    <a:pt x="610605" y="338212"/>
                  </a:cubicBezTo>
                  <a:cubicBezTo>
                    <a:pt x="600559" y="338212"/>
                    <a:pt x="595536" y="333189"/>
                    <a:pt x="595536" y="323143"/>
                  </a:cubicBezTo>
                  <a:lnTo>
                    <a:pt x="600559" y="215987"/>
                  </a:lnTo>
                  <a:lnTo>
                    <a:pt x="600559" y="180826"/>
                  </a:lnTo>
                  <a:lnTo>
                    <a:pt x="449871" y="180826"/>
                  </a:lnTo>
                  <a:lnTo>
                    <a:pt x="431453" y="182500"/>
                  </a:lnTo>
                  <a:lnTo>
                    <a:pt x="421407" y="170780"/>
                  </a:lnTo>
                  <a:lnTo>
                    <a:pt x="449871" y="172454"/>
                  </a:lnTo>
                  <a:lnTo>
                    <a:pt x="501774" y="172454"/>
                  </a:lnTo>
                  <a:lnTo>
                    <a:pt x="501774" y="65298"/>
                  </a:lnTo>
                  <a:cubicBezTo>
                    <a:pt x="501774" y="63066"/>
                    <a:pt x="500658" y="59159"/>
                    <a:pt x="498426" y="53578"/>
                  </a:cubicBezTo>
                  <a:cubicBezTo>
                    <a:pt x="496193" y="45765"/>
                    <a:pt x="496193" y="40183"/>
                    <a:pt x="498426" y="36835"/>
                  </a:cubicBezTo>
                  <a:cubicBezTo>
                    <a:pt x="529680" y="39067"/>
                    <a:pt x="550888" y="44648"/>
                    <a:pt x="562050" y="53578"/>
                  </a:cubicBezTo>
                  <a:cubicBezTo>
                    <a:pt x="562050" y="55810"/>
                    <a:pt x="559259" y="58601"/>
                    <a:pt x="553678" y="61950"/>
                  </a:cubicBezTo>
                  <a:cubicBezTo>
                    <a:pt x="551446" y="64182"/>
                    <a:pt x="550329" y="65298"/>
                    <a:pt x="550329" y="65298"/>
                  </a:cubicBezTo>
                  <a:lnTo>
                    <a:pt x="550329" y="172454"/>
                  </a:lnTo>
                  <a:lnTo>
                    <a:pt x="603908" y="172454"/>
                  </a:lnTo>
                  <a:lnTo>
                    <a:pt x="603908" y="38509"/>
                  </a:lnTo>
                  <a:cubicBezTo>
                    <a:pt x="602791" y="34044"/>
                    <a:pt x="601675" y="29021"/>
                    <a:pt x="600559" y="23440"/>
                  </a:cubicBezTo>
                  <a:cubicBezTo>
                    <a:pt x="598326" y="16743"/>
                    <a:pt x="598326" y="12278"/>
                    <a:pt x="600559" y="10046"/>
                  </a:cubicBezTo>
                  <a:cubicBezTo>
                    <a:pt x="602233" y="8930"/>
                    <a:pt x="606140" y="8790"/>
                    <a:pt x="612279" y="9627"/>
                  </a:cubicBezTo>
                  <a:close/>
                  <a:moveTo>
                    <a:pt x="1097831" y="6697"/>
                  </a:moveTo>
                  <a:cubicBezTo>
                    <a:pt x="1113458" y="8930"/>
                    <a:pt x="1130201" y="12278"/>
                    <a:pt x="1148060" y="16743"/>
                  </a:cubicBezTo>
                  <a:cubicBezTo>
                    <a:pt x="1149177" y="18975"/>
                    <a:pt x="1149177" y="21208"/>
                    <a:pt x="1148060" y="23440"/>
                  </a:cubicBezTo>
                  <a:cubicBezTo>
                    <a:pt x="1146944" y="25673"/>
                    <a:pt x="1144712" y="27347"/>
                    <a:pt x="1141363" y="28463"/>
                  </a:cubicBezTo>
                  <a:cubicBezTo>
                    <a:pt x="1140247" y="28463"/>
                    <a:pt x="1139689" y="28463"/>
                    <a:pt x="1139689" y="28463"/>
                  </a:cubicBezTo>
                  <a:lnTo>
                    <a:pt x="1139689" y="65298"/>
                  </a:lnTo>
                  <a:lnTo>
                    <a:pt x="1183221" y="65298"/>
                  </a:lnTo>
                  <a:cubicBezTo>
                    <a:pt x="1187686" y="58601"/>
                    <a:pt x="1194941" y="49671"/>
                    <a:pt x="1204987" y="38509"/>
                  </a:cubicBezTo>
                  <a:cubicBezTo>
                    <a:pt x="1207220" y="38509"/>
                    <a:pt x="1208894" y="38509"/>
                    <a:pt x="1210010" y="38509"/>
                  </a:cubicBezTo>
                  <a:cubicBezTo>
                    <a:pt x="1223405" y="49671"/>
                    <a:pt x="1233451" y="59717"/>
                    <a:pt x="1240148" y="68647"/>
                  </a:cubicBezTo>
                  <a:cubicBezTo>
                    <a:pt x="1240148" y="73112"/>
                    <a:pt x="1239032" y="74786"/>
                    <a:pt x="1236799" y="73670"/>
                  </a:cubicBezTo>
                  <a:lnTo>
                    <a:pt x="1139689" y="73670"/>
                  </a:lnTo>
                  <a:lnTo>
                    <a:pt x="1139689" y="118876"/>
                  </a:lnTo>
                  <a:lnTo>
                    <a:pt x="1169827" y="118876"/>
                  </a:lnTo>
                  <a:cubicBezTo>
                    <a:pt x="1176524" y="109947"/>
                    <a:pt x="1182663" y="102133"/>
                    <a:pt x="1188244" y="95436"/>
                  </a:cubicBezTo>
                  <a:cubicBezTo>
                    <a:pt x="1189360" y="94320"/>
                    <a:pt x="1191035" y="94320"/>
                    <a:pt x="1193267" y="95436"/>
                  </a:cubicBezTo>
                  <a:cubicBezTo>
                    <a:pt x="1202197" y="102133"/>
                    <a:pt x="1211684" y="110505"/>
                    <a:pt x="1221730" y="120551"/>
                  </a:cubicBezTo>
                  <a:cubicBezTo>
                    <a:pt x="1223963" y="125016"/>
                    <a:pt x="1222847" y="127248"/>
                    <a:pt x="1218382" y="127248"/>
                  </a:cubicBezTo>
                  <a:lnTo>
                    <a:pt x="1139689" y="127248"/>
                  </a:lnTo>
                  <a:lnTo>
                    <a:pt x="1139689" y="175803"/>
                  </a:lnTo>
                  <a:lnTo>
                    <a:pt x="1191593" y="175803"/>
                  </a:lnTo>
                  <a:cubicBezTo>
                    <a:pt x="1193825" y="173571"/>
                    <a:pt x="1196616" y="170780"/>
                    <a:pt x="1199964" y="167432"/>
                  </a:cubicBezTo>
                  <a:cubicBezTo>
                    <a:pt x="1206661" y="158502"/>
                    <a:pt x="1211684" y="152921"/>
                    <a:pt x="1215033" y="150688"/>
                  </a:cubicBezTo>
                  <a:cubicBezTo>
                    <a:pt x="1216149" y="149572"/>
                    <a:pt x="1217265" y="149572"/>
                    <a:pt x="1218382" y="150688"/>
                  </a:cubicBezTo>
                  <a:cubicBezTo>
                    <a:pt x="1234009" y="164083"/>
                    <a:pt x="1244055" y="174129"/>
                    <a:pt x="1248519" y="180826"/>
                  </a:cubicBezTo>
                  <a:cubicBezTo>
                    <a:pt x="1249636" y="183058"/>
                    <a:pt x="1248519" y="184733"/>
                    <a:pt x="1245171" y="185849"/>
                  </a:cubicBezTo>
                  <a:lnTo>
                    <a:pt x="1037555" y="185849"/>
                  </a:lnTo>
                  <a:cubicBezTo>
                    <a:pt x="1027510" y="185849"/>
                    <a:pt x="1018022" y="185849"/>
                    <a:pt x="1009092" y="185849"/>
                  </a:cubicBezTo>
                  <a:lnTo>
                    <a:pt x="1000720" y="174129"/>
                  </a:lnTo>
                  <a:cubicBezTo>
                    <a:pt x="1005185" y="175245"/>
                    <a:pt x="1010208" y="175803"/>
                    <a:pt x="1015789" y="175803"/>
                  </a:cubicBezTo>
                  <a:lnTo>
                    <a:pt x="1097831" y="175803"/>
                  </a:lnTo>
                  <a:lnTo>
                    <a:pt x="1097831" y="127248"/>
                  </a:lnTo>
                  <a:lnTo>
                    <a:pt x="1055973" y="127248"/>
                  </a:lnTo>
                  <a:cubicBezTo>
                    <a:pt x="1053741" y="128364"/>
                    <a:pt x="1044253" y="128922"/>
                    <a:pt x="1027510" y="128922"/>
                  </a:cubicBezTo>
                  <a:lnTo>
                    <a:pt x="1019138" y="117202"/>
                  </a:lnTo>
                  <a:cubicBezTo>
                    <a:pt x="1023603" y="118318"/>
                    <a:pt x="1028068" y="118876"/>
                    <a:pt x="1032533" y="118876"/>
                  </a:cubicBezTo>
                  <a:lnTo>
                    <a:pt x="1097831" y="118876"/>
                  </a:lnTo>
                  <a:lnTo>
                    <a:pt x="1097831" y="73670"/>
                  </a:lnTo>
                  <a:lnTo>
                    <a:pt x="1055973" y="73670"/>
                  </a:lnTo>
                  <a:cubicBezTo>
                    <a:pt x="1053741" y="74786"/>
                    <a:pt x="1044253" y="75344"/>
                    <a:pt x="1027510" y="75344"/>
                  </a:cubicBezTo>
                  <a:lnTo>
                    <a:pt x="1019138" y="63624"/>
                  </a:lnTo>
                  <a:cubicBezTo>
                    <a:pt x="1023603" y="64740"/>
                    <a:pt x="1028068" y="65298"/>
                    <a:pt x="1032533" y="65298"/>
                  </a:cubicBezTo>
                  <a:lnTo>
                    <a:pt x="1097831" y="65298"/>
                  </a:lnTo>
                  <a:lnTo>
                    <a:pt x="1097831" y="28463"/>
                  </a:lnTo>
                  <a:lnTo>
                    <a:pt x="1096157" y="8371"/>
                  </a:lnTo>
                  <a:cubicBezTo>
                    <a:pt x="1096157" y="8371"/>
                    <a:pt x="1096715" y="7813"/>
                    <a:pt x="1097831" y="6697"/>
                  </a:cubicBezTo>
                  <a:close/>
                  <a:moveTo>
                    <a:pt x="1499667" y="0"/>
                  </a:moveTo>
                  <a:cubicBezTo>
                    <a:pt x="1504132" y="1116"/>
                    <a:pt x="1516410" y="4465"/>
                    <a:pt x="1536502" y="10046"/>
                  </a:cubicBezTo>
                  <a:cubicBezTo>
                    <a:pt x="1543199" y="12278"/>
                    <a:pt x="1548780" y="13394"/>
                    <a:pt x="1553245" y="13394"/>
                  </a:cubicBezTo>
                  <a:cubicBezTo>
                    <a:pt x="1556594" y="16743"/>
                    <a:pt x="1556036" y="20650"/>
                    <a:pt x="1551571" y="25115"/>
                  </a:cubicBezTo>
                  <a:cubicBezTo>
                    <a:pt x="1543757" y="29579"/>
                    <a:pt x="1539292" y="34044"/>
                    <a:pt x="1538176" y="38509"/>
                  </a:cubicBezTo>
                  <a:lnTo>
                    <a:pt x="1526456" y="73670"/>
                  </a:lnTo>
                  <a:lnTo>
                    <a:pt x="1601800" y="73670"/>
                  </a:lnTo>
                  <a:cubicBezTo>
                    <a:pt x="1601800" y="73670"/>
                    <a:pt x="1601800" y="73112"/>
                    <a:pt x="1601800" y="71996"/>
                  </a:cubicBezTo>
                  <a:cubicBezTo>
                    <a:pt x="1615195" y="54136"/>
                    <a:pt x="1624682" y="42974"/>
                    <a:pt x="1630264" y="38509"/>
                  </a:cubicBezTo>
                  <a:cubicBezTo>
                    <a:pt x="1631380" y="38509"/>
                    <a:pt x="1633054" y="38509"/>
                    <a:pt x="1635286" y="38509"/>
                  </a:cubicBezTo>
                  <a:cubicBezTo>
                    <a:pt x="1663192" y="55252"/>
                    <a:pt x="1679377" y="67531"/>
                    <a:pt x="1683842" y="75344"/>
                  </a:cubicBezTo>
                  <a:cubicBezTo>
                    <a:pt x="1684958" y="79809"/>
                    <a:pt x="1683842" y="82041"/>
                    <a:pt x="1680493" y="82041"/>
                  </a:cubicBezTo>
                  <a:lnTo>
                    <a:pt x="1523107" y="82041"/>
                  </a:lnTo>
                  <a:lnTo>
                    <a:pt x="1499667" y="149014"/>
                  </a:lnTo>
                  <a:lnTo>
                    <a:pt x="1528130" y="149014"/>
                  </a:lnTo>
                  <a:cubicBezTo>
                    <a:pt x="1535944" y="141201"/>
                    <a:pt x="1542641" y="135620"/>
                    <a:pt x="1548222" y="132271"/>
                  </a:cubicBezTo>
                  <a:cubicBezTo>
                    <a:pt x="1548222" y="132271"/>
                    <a:pt x="1549338" y="132271"/>
                    <a:pt x="1551571" y="132271"/>
                  </a:cubicBezTo>
                  <a:cubicBezTo>
                    <a:pt x="1552687" y="132271"/>
                    <a:pt x="1553803" y="132271"/>
                    <a:pt x="1554919" y="132271"/>
                  </a:cubicBezTo>
                  <a:cubicBezTo>
                    <a:pt x="1557152" y="134503"/>
                    <a:pt x="1560500" y="136736"/>
                    <a:pt x="1564965" y="138968"/>
                  </a:cubicBezTo>
                  <a:cubicBezTo>
                    <a:pt x="1581708" y="147898"/>
                    <a:pt x="1591754" y="153479"/>
                    <a:pt x="1595103" y="155711"/>
                  </a:cubicBezTo>
                  <a:cubicBezTo>
                    <a:pt x="1598452" y="157944"/>
                    <a:pt x="1598452" y="160176"/>
                    <a:pt x="1595103" y="162409"/>
                  </a:cubicBezTo>
                  <a:lnTo>
                    <a:pt x="1581708" y="172454"/>
                  </a:lnTo>
                  <a:lnTo>
                    <a:pt x="1581708" y="229381"/>
                  </a:lnTo>
                  <a:lnTo>
                    <a:pt x="1610172" y="229381"/>
                  </a:lnTo>
                  <a:cubicBezTo>
                    <a:pt x="1612404" y="227149"/>
                    <a:pt x="1616869" y="222126"/>
                    <a:pt x="1623566" y="214312"/>
                  </a:cubicBezTo>
                  <a:cubicBezTo>
                    <a:pt x="1630264" y="205383"/>
                    <a:pt x="1635286" y="199244"/>
                    <a:pt x="1638635" y="195895"/>
                  </a:cubicBezTo>
                  <a:cubicBezTo>
                    <a:pt x="1640868" y="194779"/>
                    <a:pt x="1643100" y="194779"/>
                    <a:pt x="1645332" y="195895"/>
                  </a:cubicBezTo>
                  <a:cubicBezTo>
                    <a:pt x="1668773" y="210406"/>
                    <a:pt x="1684958" y="222126"/>
                    <a:pt x="1693887" y="231056"/>
                  </a:cubicBezTo>
                  <a:cubicBezTo>
                    <a:pt x="1692771" y="236637"/>
                    <a:pt x="1691097" y="239427"/>
                    <a:pt x="1688864" y="239427"/>
                  </a:cubicBezTo>
                  <a:lnTo>
                    <a:pt x="1581708" y="239427"/>
                  </a:lnTo>
                  <a:lnTo>
                    <a:pt x="1581708" y="378395"/>
                  </a:lnTo>
                  <a:cubicBezTo>
                    <a:pt x="1582825" y="401836"/>
                    <a:pt x="1566640" y="415230"/>
                    <a:pt x="1533153" y="418579"/>
                  </a:cubicBezTo>
                  <a:cubicBezTo>
                    <a:pt x="1528688" y="417463"/>
                    <a:pt x="1526456" y="416347"/>
                    <a:pt x="1526456" y="415230"/>
                  </a:cubicBezTo>
                  <a:cubicBezTo>
                    <a:pt x="1526456" y="396255"/>
                    <a:pt x="1513619" y="382860"/>
                    <a:pt x="1487947" y="375047"/>
                  </a:cubicBezTo>
                  <a:cubicBezTo>
                    <a:pt x="1482366" y="370582"/>
                    <a:pt x="1482366" y="367233"/>
                    <a:pt x="1487947" y="365001"/>
                  </a:cubicBezTo>
                  <a:cubicBezTo>
                    <a:pt x="1522549" y="369466"/>
                    <a:pt x="1539292" y="367791"/>
                    <a:pt x="1538176" y="359978"/>
                  </a:cubicBezTo>
                  <a:lnTo>
                    <a:pt x="1538176" y="239427"/>
                  </a:lnTo>
                  <a:lnTo>
                    <a:pt x="1467855" y="239427"/>
                  </a:lnTo>
                  <a:cubicBezTo>
                    <a:pt x="1458925" y="246124"/>
                    <a:pt x="1453902" y="249473"/>
                    <a:pt x="1452786" y="249473"/>
                  </a:cubicBezTo>
                  <a:cubicBezTo>
                    <a:pt x="1451670" y="249473"/>
                    <a:pt x="1450554" y="250031"/>
                    <a:pt x="1449437" y="251147"/>
                  </a:cubicBezTo>
                  <a:cubicBezTo>
                    <a:pt x="1448321" y="251147"/>
                    <a:pt x="1447205" y="250031"/>
                    <a:pt x="1446089" y="247799"/>
                  </a:cubicBezTo>
                  <a:cubicBezTo>
                    <a:pt x="1443856" y="246683"/>
                    <a:pt x="1439950" y="242776"/>
                    <a:pt x="1434369" y="236078"/>
                  </a:cubicBezTo>
                  <a:cubicBezTo>
                    <a:pt x="1427671" y="227149"/>
                    <a:pt x="1423206" y="221010"/>
                    <a:pt x="1420974" y="217661"/>
                  </a:cubicBezTo>
                  <a:cubicBezTo>
                    <a:pt x="1418742" y="215429"/>
                    <a:pt x="1419300" y="213196"/>
                    <a:pt x="1422648" y="210964"/>
                  </a:cubicBezTo>
                  <a:cubicBezTo>
                    <a:pt x="1424881" y="210964"/>
                    <a:pt x="1430462" y="208173"/>
                    <a:pt x="1439391" y="202592"/>
                  </a:cubicBezTo>
                  <a:cubicBezTo>
                    <a:pt x="1440508" y="200360"/>
                    <a:pt x="1443856" y="191430"/>
                    <a:pt x="1449437" y="175803"/>
                  </a:cubicBezTo>
                  <a:cubicBezTo>
                    <a:pt x="1450554" y="169106"/>
                    <a:pt x="1452228" y="163525"/>
                    <a:pt x="1454460" y="159060"/>
                  </a:cubicBezTo>
                  <a:lnTo>
                    <a:pt x="1446089" y="159060"/>
                  </a:lnTo>
                  <a:cubicBezTo>
                    <a:pt x="1443856" y="160176"/>
                    <a:pt x="1434369" y="160734"/>
                    <a:pt x="1417625" y="160734"/>
                  </a:cubicBezTo>
                  <a:lnTo>
                    <a:pt x="1410928" y="147340"/>
                  </a:lnTo>
                  <a:cubicBezTo>
                    <a:pt x="1412044" y="148456"/>
                    <a:pt x="1417625" y="149014"/>
                    <a:pt x="1427671" y="149014"/>
                  </a:cubicBezTo>
                  <a:lnTo>
                    <a:pt x="1457809" y="149014"/>
                  </a:lnTo>
                  <a:cubicBezTo>
                    <a:pt x="1457809" y="147898"/>
                    <a:pt x="1458367" y="145107"/>
                    <a:pt x="1459483" y="140642"/>
                  </a:cubicBezTo>
                  <a:cubicBezTo>
                    <a:pt x="1468413" y="116086"/>
                    <a:pt x="1474552" y="96552"/>
                    <a:pt x="1477901" y="82041"/>
                  </a:cubicBezTo>
                  <a:lnTo>
                    <a:pt x="1432694" y="82041"/>
                  </a:lnTo>
                  <a:lnTo>
                    <a:pt x="1459483" y="105482"/>
                  </a:lnTo>
                  <a:cubicBezTo>
                    <a:pt x="1461716" y="108830"/>
                    <a:pt x="1461158" y="111063"/>
                    <a:pt x="1457809" y="112179"/>
                  </a:cubicBezTo>
                  <a:lnTo>
                    <a:pt x="1446089" y="112179"/>
                  </a:lnTo>
                  <a:cubicBezTo>
                    <a:pt x="1430462" y="118876"/>
                    <a:pt x="1410370" y="128922"/>
                    <a:pt x="1385813" y="142317"/>
                  </a:cubicBezTo>
                  <a:cubicBezTo>
                    <a:pt x="1383581" y="161292"/>
                    <a:pt x="1383023" y="175245"/>
                    <a:pt x="1384139" y="184175"/>
                  </a:cubicBezTo>
                  <a:cubicBezTo>
                    <a:pt x="1385255" y="209848"/>
                    <a:pt x="1383581" y="233846"/>
                    <a:pt x="1379116" y="256170"/>
                  </a:cubicBezTo>
                  <a:cubicBezTo>
                    <a:pt x="1412602" y="266216"/>
                    <a:pt x="1432694" y="284076"/>
                    <a:pt x="1439391" y="309748"/>
                  </a:cubicBezTo>
                  <a:cubicBezTo>
                    <a:pt x="1441624" y="324259"/>
                    <a:pt x="1435485" y="334863"/>
                    <a:pt x="1420974" y="341560"/>
                  </a:cubicBezTo>
                  <a:cubicBezTo>
                    <a:pt x="1406463" y="346025"/>
                    <a:pt x="1398092" y="341002"/>
                    <a:pt x="1395859" y="326492"/>
                  </a:cubicBezTo>
                  <a:cubicBezTo>
                    <a:pt x="1394743" y="325375"/>
                    <a:pt x="1394185" y="323143"/>
                    <a:pt x="1394185" y="319794"/>
                  </a:cubicBezTo>
                  <a:cubicBezTo>
                    <a:pt x="1391953" y="291889"/>
                    <a:pt x="1386371" y="273472"/>
                    <a:pt x="1377442" y="264542"/>
                  </a:cubicBezTo>
                  <a:cubicBezTo>
                    <a:pt x="1364047" y="327050"/>
                    <a:pt x="1333910" y="373372"/>
                    <a:pt x="1287029" y="403510"/>
                  </a:cubicBezTo>
                  <a:cubicBezTo>
                    <a:pt x="1283680" y="405743"/>
                    <a:pt x="1281448" y="405743"/>
                    <a:pt x="1280331" y="403510"/>
                  </a:cubicBezTo>
                  <a:cubicBezTo>
                    <a:pt x="1278099" y="402394"/>
                    <a:pt x="1278657" y="400720"/>
                    <a:pt x="1282006" y="398487"/>
                  </a:cubicBezTo>
                  <a:cubicBezTo>
                    <a:pt x="1322189" y="351606"/>
                    <a:pt x="1343397" y="290773"/>
                    <a:pt x="1345630" y="215987"/>
                  </a:cubicBezTo>
                  <a:lnTo>
                    <a:pt x="1345630" y="60275"/>
                  </a:lnTo>
                  <a:cubicBezTo>
                    <a:pt x="1341165" y="36835"/>
                    <a:pt x="1339491" y="20092"/>
                    <a:pt x="1340607" y="10046"/>
                  </a:cubicBezTo>
                  <a:cubicBezTo>
                    <a:pt x="1340607" y="10046"/>
                    <a:pt x="1340049" y="10046"/>
                    <a:pt x="1338932" y="10046"/>
                  </a:cubicBezTo>
                  <a:cubicBezTo>
                    <a:pt x="1338932" y="6697"/>
                    <a:pt x="1341165" y="5023"/>
                    <a:pt x="1345630" y="5023"/>
                  </a:cubicBezTo>
                  <a:cubicBezTo>
                    <a:pt x="1353443" y="6139"/>
                    <a:pt x="1366838" y="8930"/>
                    <a:pt x="1385813" y="13394"/>
                  </a:cubicBezTo>
                  <a:cubicBezTo>
                    <a:pt x="1389162" y="14511"/>
                    <a:pt x="1392511" y="15069"/>
                    <a:pt x="1395859" y="15069"/>
                  </a:cubicBezTo>
                  <a:cubicBezTo>
                    <a:pt x="1398092" y="16185"/>
                    <a:pt x="1399766" y="17859"/>
                    <a:pt x="1400882" y="20092"/>
                  </a:cubicBezTo>
                  <a:cubicBezTo>
                    <a:pt x="1400882" y="22324"/>
                    <a:pt x="1399766" y="23998"/>
                    <a:pt x="1397534" y="25115"/>
                  </a:cubicBezTo>
                  <a:cubicBezTo>
                    <a:pt x="1393069" y="29579"/>
                    <a:pt x="1389162" y="32370"/>
                    <a:pt x="1385813" y="33486"/>
                  </a:cubicBezTo>
                  <a:cubicBezTo>
                    <a:pt x="1385813" y="41300"/>
                    <a:pt x="1385813" y="60275"/>
                    <a:pt x="1385813" y="90413"/>
                  </a:cubicBezTo>
                  <a:cubicBezTo>
                    <a:pt x="1385813" y="102691"/>
                    <a:pt x="1385813" y="114970"/>
                    <a:pt x="1385813" y="127248"/>
                  </a:cubicBezTo>
                  <a:lnTo>
                    <a:pt x="1417625" y="77018"/>
                  </a:lnTo>
                  <a:lnTo>
                    <a:pt x="1417625" y="73670"/>
                  </a:lnTo>
                  <a:lnTo>
                    <a:pt x="1419300" y="73670"/>
                  </a:lnTo>
                  <a:cubicBezTo>
                    <a:pt x="1420416" y="72554"/>
                    <a:pt x="1421532" y="72554"/>
                    <a:pt x="1422648" y="73670"/>
                  </a:cubicBezTo>
                  <a:lnTo>
                    <a:pt x="1481249" y="73670"/>
                  </a:lnTo>
                  <a:cubicBezTo>
                    <a:pt x="1482366" y="66973"/>
                    <a:pt x="1484040" y="60275"/>
                    <a:pt x="1486272" y="53578"/>
                  </a:cubicBezTo>
                  <a:cubicBezTo>
                    <a:pt x="1487389" y="46881"/>
                    <a:pt x="1490179" y="35719"/>
                    <a:pt x="1494644" y="20092"/>
                  </a:cubicBezTo>
                  <a:cubicBezTo>
                    <a:pt x="1495760" y="16743"/>
                    <a:pt x="1496318" y="10604"/>
                    <a:pt x="1496318" y="1674"/>
                  </a:cubicBezTo>
                  <a:cubicBezTo>
                    <a:pt x="1496318" y="558"/>
                    <a:pt x="1497434" y="0"/>
                    <a:pt x="1499667" y="0"/>
                  </a:cubicBezTo>
                  <a:close/>
                </a:path>
              </a:pathLst>
            </a:custGeom>
            <a:solidFill>
              <a:srgbClr val="ED02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6152" name="组合 7"/>
            <p:cNvGrpSpPr/>
            <p:nvPr userDrawn="1"/>
          </p:nvGrpSpPr>
          <p:grpSpPr>
            <a:xfrm>
              <a:off x="384424" y="3686845"/>
              <a:ext cx="2808287" cy="576263"/>
              <a:chOff x="384424" y="1800895"/>
              <a:chExt cx="2808287" cy="576263"/>
            </a:xfrm>
          </p:grpSpPr>
          <p:grpSp>
            <p:nvGrpSpPr>
              <p:cNvPr id="6153" name="组合 8"/>
              <p:cNvGrpSpPr/>
              <p:nvPr userDrawn="1"/>
            </p:nvGrpSpPr>
            <p:grpSpPr>
              <a:xfrm>
                <a:off x="384424" y="1800895"/>
                <a:ext cx="2808287" cy="576263"/>
                <a:chOff x="384424" y="1800895"/>
                <a:chExt cx="2808287" cy="576263"/>
              </a:xfrm>
            </p:grpSpPr>
            <p:sp>
              <p:nvSpPr>
                <p:cNvPr id="11" name="矩形: 圆角 10"/>
                <p:cNvSpPr/>
                <p:nvPr/>
              </p:nvSpPr>
              <p:spPr bwMode="auto">
                <a:xfrm>
                  <a:off x="384424" y="1800895"/>
                  <a:ext cx="719138" cy="576263"/>
                </a:xfrm>
                <a:prstGeom prst="roundRect">
                  <a:avLst>
                    <a:gd name="adj" fmla="val 12947"/>
                  </a:avLst>
                </a:prstGeom>
                <a:solidFill>
                  <a:srgbClr val="F298C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矩形: 圆角 11"/>
                <p:cNvSpPr/>
                <p:nvPr/>
              </p:nvSpPr>
              <p:spPr bwMode="auto">
                <a:xfrm>
                  <a:off x="384424" y="1800895"/>
                  <a:ext cx="2808287" cy="576263"/>
                </a:xfrm>
                <a:prstGeom prst="roundRect">
                  <a:avLst>
                    <a:gd name="adj" fmla="val 13360"/>
                  </a:avLst>
                </a:prstGeom>
                <a:noFill/>
                <a:ln>
                  <a:solidFill>
                    <a:srgbClr val="F298C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" name="任意多边形: 形状 9"/>
              <p:cNvSpPr/>
              <p:nvPr/>
            </p:nvSpPr>
            <p:spPr>
              <a:xfrm>
                <a:off x="519362" y="1940595"/>
                <a:ext cx="434975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435769" h="316111">
                    <a:moveTo>
                      <a:pt x="103584" y="12502"/>
                    </a:moveTo>
                    <a:cubicBezTo>
                      <a:pt x="80962" y="12502"/>
                      <a:pt x="70842" y="44649"/>
                      <a:pt x="73223" y="108942"/>
                    </a:cubicBezTo>
                    <a:lnTo>
                      <a:pt x="73223" y="212527"/>
                    </a:lnTo>
                    <a:cubicBezTo>
                      <a:pt x="72033" y="279202"/>
                      <a:pt x="82153" y="310753"/>
                      <a:pt x="103584" y="307181"/>
                    </a:cubicBezTo>
                    <a:cubicBezTo>
                      <a:pt x="116681" y="307181"/>
                      <a:pt x="125015" y="298847"/>
                      <a:pt x="128587" y="282178"/>
                    </a:cubicBezTo>
                    <a:cubicBezTo>
                      <a:pt x="129778" y="272653"/>
                      <a:pt x="130969" y="261342"/>
                      <a:pt x="132159" y="248246"/>
                    </a:cubicBezTo>
                    <a:cubicBezTo>
                      <a:pt x="132159" y="236339"/>
                      <a:pt x="132755" y="224433"/>
                      <a:pt x="133945" y="212527"/>
                    </a:cubicBezTo>
                    <a:lnTo>
                      <a:pt x="133945" y="108942"/>
                    </a:lnTo>
                    <a:cubicBezTo>
                      <a:pt x="133945" y="43458"/>
                      <a:pt x="123825" y="11311"/>
                      <a:pt x="103584" y="12502"/>
                    </a:cubicBezTo>
                    <a:close/>
                    <a:moveTo>
                      <a:pt x="332184" y="0"/>
                    </a:moveTo>
                    <a:cubicBezTo>
                      <a:pt x="386953" y="4763"/>
                      <a:pt x="415528" y="33338"/>
                      <a:pt x="417909" y="85725"/>
                    </a:cubicBezTo>
                    <a:cubicBezTo>
                      <a:pt x="417909" y="117872"/>
                      <a:pt x="400050" y="150614"/>
                      <a:pt x="364331" y="183952"/>
                    </a:cubicBezTo>
                    <a:lnTo>
                      <a:pt x="291108" y="253603"/>
                    </a:lnTo>
                    <a:lnTo>
                      <a:pt x="360759" y="253603"/>
                    </a:lnTo>
                    <a:cubicBezTo>
                      <a:pt x="398859" y="258366"/>
                      <a:pt x="420290" y="246460"/>
                      <a:pt x="425053" y="217885"/>
                    </a:cubicBezTo>
                    <a:lnTo>
                      <a:pt x="435769" y="217885"/>
                    </a:lnTo>
                    <a:lnTo>
                      <a:pt x="416123" y="314325"/>
                    </a:lnTo>
                    <a:lnTo>
                      <a:pt x="225028" y="314325"/>
                    </a:lnTo>
                    <a:lnTo>
                      <a:pt x="225028" y="303610"/>
                    </a:lnTo>
                    <a:cubicBezTo>
                      <a:pt x="315515" y="213122"/>
                      <a:pt x="358973" y="148828"/>
                      <a:pt x="355401" y="110728"/>
                    </a:cubicBezTo>
                    <a:cubicBezTo>
                      <a:pt x="350639" y="72628"/>
                      <a:pt x="332184" y="52983"/>
                      <a:pt x="300037" y="51792"/>
                    </a:cubicBezTo>
                    <a:cubicBezTo>
                      <a:pt x="275034" y="52983"/>
                      <a:pt x="256580" y="66675"/>
                      <a:pt x="244673" y="92869"/>
                    </a:cubicBezTo>
                    <a:lnTo>
                      <a:pt x="232172" y="92869"/>
                    </a:lnTo>
                    <a:cubicBezTo>
                      <a:pt x="253603" y="32147"/>
                      <a:pt x="286940" y="1191"/>
                      <a:pt x="332184" y="0"/>
                    </a:cubicBezTo>
                    <a:close/>
                    <a:moveTo>
                      <a:pt x="103584" y="0"/>
                    </a:moveTo>
                    <a:cubicBezTo>
                      <a:pt x="167878" y="10716"/>
                      <a:pt x="202406" y="64889"/>
                      <a:pt x="207169" y="162521"/>
                    </a:cubicBezTo>
                    <a:cubicBezTo>
                      <a:pt x="201215" y="260152"/>
                      <a:pt x="166687" y="311349"/>
                      <a:pt x="103584" y="316111"/>
                    </a:cubicBezTo>
                    <a:cubicBezTo>
                      <a:pt x="38100" y="311349"/>
                      <a:pt x="3572" y="260152"/>
                      <a:pt x="0" y="162521"/>
                    </a:cubicBezTo>
                    <a:cubicBezTo>
                      <a:pt x="2381" y="63699"/>
                      <a:pt x="36909" y="9525"/>
                      <a:pt x="10358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670"/>
          <p:cNvSpPr>
            <a:spLocks noEditPoints="1" noChangeArrowheads="1"/>
          </p:cNvSpPr>
          <p:nvPr/>
        </p:nvSpPr>
        <p:spPr bwMode="auto">
          <a:xfrm>
            <a:off x="193675" y="6407150"/>
            <a:ext cx="403225" cy="406400"/>
          </a:xfrm>
          <a:custGeom>
            <a:avLst/>
            <a:gdLst>
              <a:gd name="T0" fmla="*/ 140 w 300"/>
              <a:gd name="T1" fmla="*/ 278 h 302"/>
              <a:gd name="T2" fmla="*/ 114 w 300"/>
              <a:gd name="T3" fmla="*/ 296 h 302"/>
              <a:gd name="T4" fmla="*/ 82 w 300"/>
              <a:gd name="T5" fmla="*/ 302 h 302"/>
              <a:gd name="T6" fmla="*/ 18 w 300"/>
              <a:gd name="T7" fmla="*/ 300 h 302"/>
              <a:gd name="T8" fmla="*/ 2 w 300"/>
              <a:gd name="T9" fmla="*/ 284 h 302"/>
              <a:gd name="T10" fmla="*/ 0 w 300"/>
              <a:gd name="T11" fmla="*/ 218 h 302"/>
              <a:gd name="T12" fmla="*/ 6 w 300"/>
              <a:gd name="T13" fmla="*/ 188 h 302"/>
              <a:gd name="T14" fmla="*/ 24 w 300"/>
              <a:gd name="T15" fmla="*/ 160 h 302"/>
              <a:gd name="T16" fmla="*/ 172 w 300"/>
              <a:gd name="T17" fmla="*/ 14 h 302"/>
              <a:gd name="T18" fmla="*/ 202 w 300"/>
              <a:gd name="T19" fmla="*/ 2 h 302"/>
              <a:gd name="T20" fmla="*/ 234 w 300"/>
              <a:gd name="T21" fmla="*/ 2 h 302"/>
              <a:gd name="T22" fmla="*/ 264 w 300"/>
              <a:gd name="T23" fmla="*/ 14 h 302"/>
              <a:gd name="T24" fmla="*/ 288 w 300"/>
              <a:gd name="T25" fmla="*/ 38 h 302"/>
              <a:gd name="T26" fmla="*/ 300 w 300"/>
              <a:gd name="T27" fmla="*/ 66 h 302"/>
              <a:gd name="T28" fmla="*/ 300 w 300"/>
              <a:gd name="T29" fmla="*/ 100 h 302"/>
              <a:gd name="T30" fmla="*/ 288 w 300"/>
              <a:gd name="T31" fmla="*/ 130 h 302"/>
              <a:gd name="T32" fmla="*/ 140 w 300"/>
              <a:gd name="T33" fmla="*/ 278 h 302"/>
              <a:gd name="T34" fmla="*/ 42 w 300"/>
              <a:gd name="T35" fmla="*/ 186 h 302"/>
              <a:gd name="T36" fmla="*/ 32 w 300"/>
              <a:gd name="T37" fmla="*/ 202 h 302"/>
              <a:gd name="T38" fmla="*/ 30 w 300"/>
              <a:gd name="T39" fmla="*/ 218 h 302"/>
              <a:gd name="T40" fmla="*/ 38 w 300"/>
              <a:gd name="T41" fmla="*/ 226 h 302"/>
              <a:gd name="T42" fmla="*/ 52 w 300"/>
              <a:gd name="T43" fmla="*/ 230 h 302"/>
              <a:gd name="T44" fmla="*/ 64 w 300"/>
              <a:gd name="T45" fmla="*/ 238 h 302"/>
              <a:gd name="T46" fmla="*/ 72 w 300"/>
              <a:gd name="T47" fmla="*/ 250 h 302"/>
              <a:gd name="T48" fmla="*/ 74 w 300"/>
              <a:gd name="T49" fmla="*/ 264 h 302"/>
              <a:gd name="T50" fmla="*/ 82 w 300"/>
              <a:gd name="T51" fmla="*/ 272 h 302"/>
              <a:gd name="T52" fmla="*/ 100 w 300"/>
              <a:gd name="T53" fmla="*/ 268 h 302"/>
              <a:gd name="T54" fmla="*/ 116 w 300"/>
              <a:gd name="T55" fmla="*/ 260 h 302"/>
              <a:gd name="T56" fmla="*/ 124 w 300"/>
              <a:gd name="T57" fmla="*/ 244 h 302"/>
              <a:gd name="T58" fmla="*/ 128 w 300"/>
              <a:gd name="T59" fmla="*/ 226 h 302"/>
              <a:gd name="T60" fmla="*/ 124 w 300"/>
              <a:gd name="T61" fmla="*/ 206 h 302"/>
              <a:gd name="T62" fmla="*/ 112 w 300"/>
              <a:gd name="T63" fmla="*/ 190 h 302"/>
              <a:gd name="T64" fmla="*/ 94 w 300"/>
              <a:gd name="T65" fmla="*/ 178 h 302"/>
              <a:gd name="T66" fmla="*/ 74 w 300"/>
              <a:gd name="T67" fmla="*/ 174 h 302"/>
              <a:gd name="T68" fmla="*/ 58 w 300"/>
              <a:gd name="T69" fmla="*/ 176 h 302"/>
              <a:gd name="T70" fmla="*/ 42 w 300"/>
              <a:gd name="T71" fmla="*/ 186 h 302"/>
              <a:gd name="T72" fmla="*/ 256 w 300"/>
              <a:gd name="T73" fmla="*/ 120 h 302"/>
              <a:gd name="T74" fmla="*/ 266 w 300"/>
              <a:gd name="T75" fmla="*/ 104 h 302"/>
              <a:gd name="T76" fmla="*/ 270 w 300"/>
              <a:gd name="T77" fmla="*/ 84 h 302"/>
              <a:gd name="T78" fmla="*/ 266 w 300"/>
              <a:gd name="T79" fmla="*/ 64 h 302"/>
              <a:gd name="T80" fmla="*/ 256 w 300"/>
              <a:gd name="T81" fmla="*/ 46 h 302"/>
              <a:gd name="T82" fmla="*/ 238 w 300"/>
              <a:gd name="T83" fmla="*/ 34 h 302"/>
              <a:gd name="T84" fmla="*/ 218 w 300"/>
              <a:gd name="T85" fmla="*/ 30 h 302"/>
              <a:gd name="T86" fmla="*/ 198 w 300"/>
              <a:gd name="T87" fmla="*/ 34 h 302"/>
              <a:gd name="T88" fmla="*/ 180 w 300"/>
              <a:gd name="T89" fmla="*/ 46 h 302"/>
              <a:gd name="T90" fmla="*/ 96 w 300"/>
              <a:gd name="T91" fmla="*/ 146 h 302"/>
              <a:gd name="T92" fmla="*/ 122 w 300"/>
              <a:gd name="T93" fmla="*/ 158 h 302"/>
              <a:gd name="T94" fmla="*/ 142 w 300"/>
              <a:gd name="T95" fmla="*/ 180 h 302"/>
              <a:gd name="T96" fmla="*/ 154 w 300"/>
              <a:gd name="T97" fmla="*/ 204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00" h="302">
                <a:moveTo>
                  <a:pt x="140" y="278"/>
                </a:moveTo>
                <a:lnTo>
                  <a:pt x="140" y="278"/>
                </a:lnTo>
                <a:lnTo>
                  <a:pt x="128" y="288"/>
                </a:lnTo>
                <a:lnTo>
                  <a:pt x="114" y="296"/>
                </a:lnTo>
                <a:lnTo>
                  <a:pt x="98" y="300"/>
                </a:lnTo>
                <a:lnTo>
                  <a:pt x="82" y="302"/>
                </a:lnTo>
                <a:lnTo>
                  <a:pt x="30" y="302"/>
                </a:lnTo>
                <a:lnTo>
                  <a:pt x="18" y="300"/>
                </a:lnTo>
                <a:lnTo>
                  <a:pt x="8" y="292"/>
                </a:lnTo>
                <a:lnTo>
                  <a:pt x="2" y="284"/>
                </a:lnTo>
                <a:lnTo>
                  <a:pt x="0" y="272"/>
                </a:lnTo>
                <a:lnTo>
                  <a:pt x="0" y="218"/>
                </a:lnTo>
                <a:lnTo>
                  <a:pt x="0" y="202"/>
                </a:lnTo>
                <a:lnTo>
                  <a:pt x="6" y="188"/>
                </a:lnTo>
                <a:lnTo>
                  <a:pt x="14" y="174"/>
                </a:lnTo>
                <a:lnTo>
                  <a:pt x="24" y="160"/>
                </a:lnTo>
                <a:lnTo>
                  <a:pt x="160" y="24"/>
                </a:lnTo>
                <a:lnTo>
                  <a:pt x="172" y="14"/>
                </a:lnTo>
                <a:lnTo>
                  <a:pt x="186" y="6"/>
                </a:lnTo>
                <a:lnTo>
                  <a:pt x="202" y="2"/>
                </a:lnTo>
                <a:lnTo>
                  <a:pt x="218" y="0"/>
                </a:lnTo>
                <a:lnTo>
                  <a:pt x="234" y="2"/>
                </a:lnTo>
                <a:lnTo>
                  <a:pt x="250" y="6"/>
                </a:lnTo>
                <a:lnTo>
                  <a:pt x="264" y="14"/>
                </a:lnTo>
                <a:lnTo>
                  <a:pt x="276" y="24"/>
                </a:lnTo>
                <a:lnTo>
                  <a:pt x="288" y="38"/>
                </a:lnTo>
                <a:lnTo>
                  <a:pt x="294" y="52"/>
                </a:lnTo>
                <a:lnTo>
                  <a:pt x="300" y="66"/>
                </a:lnTo>
                <a:lnTo>
                  <a:pt x="300" y="84"/>
                </a:lnTo>
                <a:lnTo>
                  <a:pt x="300" y="100"/>
                </a:lnTo>
                <a:lnTo>
                  <a:pt x="294" y="116"/>
                </a:lnTo>
                <a:lnTo>
                  <a:pt x="288" y="130"/>
                </a:lnTo>
                <a:lnTo>
                  <a:pt x="276" y="142"/>
                </a:lnTo>
                <a:lnTo>
                  <a:pt x="140" y="278"/>
                </a:lnTo>
                <a:close/>
                <a:moveTo>
                  <a:pt x="42" y="186"/>
                </a:moveTo>
                <a:lnTo>
                  <a:pt x="42" y="186"/>
                </a:lnTo>
                <a:lnTo>
                  <a:pt x="36" y="194"/>
                </a:lnTo>
                <a:lnTo>
                  <a:pt x="32" y="202"/>
                </a:lnTo>
                <a:lnTo>
                  <a:pt x="30" y="210"/>
                </a:lnTo>
                <a:lnTo>
                  <a:pt x="30" y="218"/>
                </a:lnTo>
                <a:lnTo>
                  <a:pt x="30" y="228"/>
                </a:lnTo>
                <a:lnTo>
                  <a:pt x="38" y="226"/>
                </a:lnTo>
                <a:lnTo>
                  <a:pt x="44" y="228"/>
                </a:lnTo>
                <a:lnTo>
                  <a:pt x="52" y="230"/>
                </a:lnTo>
                <a:lnTo>
                  <a:pt x="58" y="232"/>
                </a:lnTo>
                <a:lnTo>
                  <a:pt x="64" y="238"/>
                </a:lnTo>
                <a:lnTo>
                  <a:pt x="68" y="244"/>
                </a:lnTo>
                <a:lnTo>
                  <a:pt x="72" y="250"/>
                </a:lnTo>
                <a:lnTo>
                  <a:pt x="74" y="256"/>
                </a:lnTo>
                <a:lnTo>
                  <a:pt x="74" y="264"/>
                </a:lnTo>
                <a:lnTo>
                  <a:pt x="74" y="272"/>
                </a:lnTo>
                <a:lnTo>
                  <a:pt x="82" y="272"/>
                </a:lnTo>
                <a:lnTo>
                  <a:pt x="92" y="270"/>
                </a:lnTo>
                <a:lnTo>
                  <a:pt x="100" y="268"/>
                </a:lnTo>
                <a:lnTo>
                  <a:pt x="108" y="266"/>
                </a:lnTo>
                <a:lnTo>
                  <a:pt x="116" y="260"/>
                </a:lnTo>
                <a:lnTo>
                  <a:pt x="120" y="252"/>
                </a:lnTo>
                <a:lnTo>
                  <a:pt x="124" y="244"/>
                </a:lnTo>
                <a:lnTo>
                  <a:pt x="126" y="236"/>
                </a:lnTo>
                <a:lnTo>
                  <a:pt x="128" y="226"/>
                </a:lnTo>
                <a:lnTo>
                  <a:pt x="126" y="216"/>
                </a:lnTo>
                <a:lnTo>
                  <a:pt x="124" y="206"/>
                </a:lnTo>
                <a:lnTo>
                  <a:pt x="118" y="198"/>
                </a:lnTo>
                <a:lnTo>
                  <a:pt x="112" y="190"/>
                </a:lnTo>
                <a:lnTo>
                  <a:pt x="104" y="182"/>
                </a:lnTo>
                <a:lnTo>
                  <a:pt x="94" y="178"/>
                </a:lnTo>
                <a:lnTo>
                  <a:pt x="86" y="174"/>
                </a:lnTo>
                <a:lnTo>
                  <a:pt x="74" y="174"/>
                </a:lnTo>
                <a:lnTo>
                  <a:pt x="66" y="174"/>
                </a:lnTo>
                <a:lnTo>
                  <a:pt x="58" y="176"/>
                </a:lnTo>
                <a:lnTo>
                  <a:pt x="50" y="180"/>
                </a:lnTo>
                <a:lnTo>
                  <a:pt x="42" y="186"/>
                </a:lnTo>
                <a:close/>
                <a:moveTo>
                  <a:pt x="158" y="218"/>
                </a:moveTo>
                <a:lnTo>
                  <a:pt x="256" y="120"/>
                </a:lnTo>
                <a:lnTo>
                  <a:pt x="262" y="112"/>
                </a:lnTo>
                <a:lnTo>
                  <a:pt x="266" y="104"/>
                </a:lnTo>
                <a:lnTo>
                  <a:pt x="270" y="94"/>
                </a:lnTo>
                <a:lnTo>
                  <a:pt x="270" y="84"/>
                </a:lnTo>
                <a:lnTo>
                  <a:pt x="270" y="72"/>
                </a:lnTo>
                <a:lnTo>
                  <a:pt x="266" y="64"/>
                </a:lnTo>
                <a:lnTo>
                  <a:pt x="262" y="54"/>
                </a:lnTo>
                <a:lnTo>
                  <a:pt x="256" y="46"/>
                </a:lnTo>
                <a:lnTo>
                  <a:pt x="248" y="40"/>
                </a:lnTo>
                <a:lnTo>
                  <a:pt x="238" y="34"/>
                </a:lnTo>
                <a:lnTo>
                  <a:pt x="228" y="32"/>
                </a:lnTo>
                <a:lnTo>
                  <a:pt x="218" y="30"/>
                </a:lnTo>
                <a:lnTo>
                  <a:pt x="208" y="32"/>
                </a:lnTo>
                <a:lnTo>
                  <a:pt x="198" y="34"/>
                </a:lnTo>
                <a:lnTo>
                  <a:pt x="188" y="40"/>
                </a:lnTo>
                <a:lnTo>
                  <a:pt x="180" y="46"/>
                </a:lnTo>
                <a:lnTo>
                  <a:pt x="82" y="144"/>
                </a:lnTo>
                <a:lnTo>
                  <a:pt x="96" y="146"/>
                </a:lnTo>
                <a:lnTo>
                  <a:pt x="110" y="152"/>
                </a:lnTo>
                <a:lnTo>
                  <a:pt x="122" y="158"/>
                </a:lnTo>
                <a:lnTo>
                  <a:pt x="134" y="168"/>
                </a:lnTo>
                <a:lnTo>
                  <a:pt x="142" y="180"/>
                </a:lnTo>
                <a:lnTo>
                  <a:pt x="150" y="192"/>
                </a:lnTo>
                <a:lnTo>
                  <a:pt x="154" y="204"/>
                </a:lnTo>
                <a:lnTo>
                  <a:pt x="158" y="218"/>
                </a:lnTo>
                <a:close/>
              </a:path>
            </a:pathLst>
          </a:custGeom>
          <a:solidFill>
            <a:srgbClr val="EC008D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6900" y="6742113"/>
            <a:ext cx="8543925" cy="71438"/>
          </a:xfrm>
          <a:prstGeom prst="rect">
            <a:avLst/>
          </a:prstGeom>
          <a:solidFill>
            <a:srgbClr val="F298C0"/>
          </a:solidFill>
          <a:ln>
            <a:solidFill>
              <a:srgbClr val="F298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3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7275" y="6677025"/>
            <a:ext cx="1744663" cy="171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6"/>
          <p:cNvGrpSpPr/>
          <p:nvPr/>
        </p:nvGrpSpPr>
        <p:grpSpPr>
          <a:xfrm flipH="1">
            <a:off x="1520825" y="4443413"/>
            <a:ext cx="7623175" cy="2414587"/>
            <a:chOff x="2028560" y="4443106"/>
            <a:chExt cx="10163440" cy="2414895"/>
          </a:xfrm>
        </p:grpSpPr>
        <p:grpSp>
          <p:nvGrpSpPr>
            <p:cNvPr id="9223" name="组合 7"/>
            <p:cNvGrpSpPr/>
            <p:nvPr/>
          </p:nvGrpSpPr>
          <p:grpSpPr>
            <a:xfrm>
              <a:off x="4956671" y="4443106"/>
              <a:ext cx="4884016" cy="2414895"/>
              <a:chOff x="4956670" y="4443106"/>
              <a:chExt cx="4884016" cy="2414894"/>
            </a:xfrm>
          </p:grpSpPr>
          <p:sp>
            <p:nvSpPr>
              <p:cNvPr id="17" name="等腰三角形 16"/>
              <p:cNvSpPr/>
              <p:nvPr/>
            </p:nvSpPr>
            <p:spPr>
              <a:xfrm>
                <a:off x="4955679" y="4443106"/>
                <a:ext cx="4884885" cy="2414894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任意多边形 12"/>
              <p:cNvSpPr/>
              <p:nvPr/>
            </p:nvSpPr>
            <p:spPr>
              <a:xfrm>
                <a:off x="4955679" y="4443106"/>
                <a:ext cx="2442443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9224" name="组合 8"/>
            <p:cNvGrpSpPr/>
            <p:nvPr/>
          </p:nvGrpSpPr>
          <p:grpSpPr>
            <a:xfrm>
              <a:off x="3492615" y="5410200"/>
              <a:ext cx="2928111" cy="1447800"/>
              <a:chOff x="4956670" y="4443106"/>
              <a:chExt cx="4884016" cy="2414894"/>
            </a:xfrm>
          </p:grpSpPr>
          <p:sp>
            <p:nvSpPr>
              <p:cNvPr id="15" name="等腰三角形 14"/>
              <p:cNvSpPr/>
              <p:nvPr/>
            </p:nvSpPr>
            <p:spPr>
              <a:xfrm>
                <a:off x="4957611" y="4442799"/>
                <a:ext cx="4882364" cy="2415203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4957611" y="4442799"/>
                <a:ext cx="2439416" cy="2415203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9225" name="组合 9"/>
            <p:cNvGrpSpPr/>
            <p:nvPr/>
          </p:nvGrpSpPr>
          <p:grpSpPr>
            <a:xfrm>
              <a:off x="7721715" y="5048250"/>
              <a:ext cx="3660139" cy="1809751"/>
              <a:chOff x="4956670" y="4443106"/>
              <a:chExt cx="4884016" cy="2414894"/>
            </a:xfrm>
          </p:grpSpPr>
          <p:sp>
            <p:nvSpPr>
              <p:cNvPr id="13" name="等腰三角形 12"/>
              <p:cNvSpPr/>
              <p:nvPr/>
            </p:nvSpPr>
            <p:spPr>
              <a:xfrm>
                <a:off x="4956983" y="4442799"/>
                <a:ext cx="4883070" cy="2415201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任意多边形 19"/>
              <p:cNvSpPr/>
              <p:nvPr/>
            </p:nvSpPr>
            <p:spPr>
              <a:xfrm>
                <a:off x="4956983" y="4442799"/>
                <a:ext cx="2440123" cy="2415201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9226" name="组合 10"/>
            <p:cNvGrpSpPr/>
            <p:nvPr/>
          </p:nvGrpSpPr>
          <p:grpSpPr>
            <a:xfrm>
              <a:off x="2028560" y="6342962"/>
              <a:ext cx="1041643" cy="515039"/>
              <a:chOff x="4956670" y="4443106"/>
              <a:chExt cx="4884016" cy="2414894"/>
            </a:xfrm>
          </p:grpSpPr>
          <p:sp>
            <p:nvSpPr>
              <p:cNvPr id="11" name="等腰三角形 10"/>
              <p:cNvSpPr/>
              <p:nvPr/>
            </p:nvSpPr>
            <p:spPr>
              <a:xfrm>
                <a:off x="4956670" y="4446027"/>
                <a:ext cx="4882497" cy="2411973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任意多边形 22"/>
              <p:cNvSpPr/>
              <p:nvPr/>
            </p:nvSpPr>
            <p:spPr>
              <a:xfrm>
                <a:off x="4956670" y="4446027"/>
                <a:ext cx="2441248" cy="2411973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9227" name="组合 11"/>
            <p:cNvGrpSpPr/>
            <p:nvPr/>
          </p:nvGrpSpPr>
          <p:grpSpPr>
            <a:xfrm>
              <a:off x="11150357" y="6342962"/>
              <a:ext cx="1041643" cy="515039"/>
              <a:chOff x="4956670" y="4443106"/>
              <a:chExt cx="4884016" cy="2414894"/>
            </a:xfrm>
          </p:grpSpPr>
          <p:sp>
            <p:nvSpPr>
              <p:cNvPr id="9" name="等腰三角形 8"/>
              <p:cNvSpPr/>
              <p:nvPr/>
            </p:nvSpPr>
            <p:spPr>
              <a:xfrm>
                <a:off x="4958189" y="4446027"/>
                <a:ext cx="4882497" cy="2411973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任意多边形 25"/>
              <p:cNvSpPr/>
              <p:nvPr/>
            </p:nvSpPr>
            <p:spPr>
              <a:xfrm>
                <a:off x="4958189" y="4446027"/>
                <a:ext cx="2441248" cy="2411973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1174" y="1700984"/>
            <a:ext cx="6671186" cy="923330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1174" y="2687370"/>
            <a:ext cx="6671186" cy="480131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9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wrap="square" lIns="91440" tIns="45720" rIns="91440" bIns="45720" numCol="1" anchor="t" anchorCtr="0" compatLnSpc="1"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47688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buFontTx/>
              <a:buNone/>
              <a:defRPr sz="1400">
                <a:latin typeface="+mn-lt"/>
                <a:sym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rPr>
              <a:t>青岛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rPr>
              <a:t>西海岸新区第四初级中学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buFontTx/>
              <a:buNone/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noProof="1">
                <a:latin typeface="Times New Roman" panose="02020603050405020304" pitchFamily="18" charset="0"/>
                <a:sym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以人为本 </a:t>
            </a:r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精诚</a:t>
            </a:r>
            <a:r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所至  金石为开</a:t>
            </a: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3.png"/><Relationship Id="rId1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956550" y="44450"/>
            <a:ext cx="1152525" cy="86518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png"/><Relationship Id="rId3" Type="http://schemas.openxmlformats.org/officeDocument/2006/relationships/tags" Target="../tags/tag2.xml"/><Relationship Id="rId2" Type="http://schemas.openxmlformats.org/officeDocument/2006/relationships/image" Target="../media/image22.png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2.png"/><Relationship Id="rId7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25.jpeg"/><Relationship Id="rId3" Type="http://schemas.openxmlformats.org/officeDocument/2006/relationships/image" Target="../media/image24.pn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9.pn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2291" name="Picture 4" descr="moral001_story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290" y="2200275"/>
            <a:ext cx="4130675" cy="4365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281170" y="4963160"/>
            <a:ext cx="48628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b="1" dirty="0" err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---Tell the Chinese stories well to the world in English.(</a:t>
            </a:r>
            <a:r>
              <a:rPr lang="zh-CN" altLang="zh-CN" sz="2400" b="1" dirty="0" err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用英语向世界讲好中国故事）</a:t>
            </a:r>
            <a:endParaRPr lang="zh-CN" altLang="zh-CN" sz="2400" b="1" dirty="0" err="1" smtClean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8010" y="291465"/>
            <a:ext cx="8162925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人教版新目标八年级下册</a:t>
            </a:r>
            <a:endParaRPr lang="zh-CN" altLang="zh-CN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3200" b="1" i="1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Unit6  An old man tried to move the mountains.</a:t>
            </a:r>
            <a:endParaRPr lang="en-US" altLang="zh-CN" sz="3600" b="1" i="1" dirty="0" err="1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3600" b="1" i="1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zh-CN" sz="2800" b="1" i="1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(SectionA 1a-1c)</a:t>
            </a:r>
            <a:endParaRPr lang="en-US" altLang="zh-CN" sz="2800" b="1" i="1" dirty="0" err="1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2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410" y="2291080"/>
            <a:ext cx="2477135" cy="16351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" y="167005"/>
            <a:ext cx="2477135" cy="16605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5" y="4570095"/>
            <a:ext cx="2476500" cy="1764030"/>
          </a:xfrm>
          <a:prstGeom prst="rect">
            <a:avLst/>
          </a:prstGeom>
        </p:spPr>
      </p:pic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2582545" y="2037080"/>
            <a:ext cx="6238240" cy="2143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marL="74295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450850" algn="l"/>
              </a:tabLst>
              <a:defRPr/>
            </a:pPr>
            <a:r>
              <a:rPr kumimoji="0" lang="en-US" altLang="zh-CN" sz="28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One day, a man called Zhi Sou saw Yu Gong and told him he could never do it because he was old and </a:t>
            </a:r>
            <a:r>
              <a:rPr kumimoji="0" lang="en-US" altLang="zh-CN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weak</a:t>
            </a:r>
            <a:r>
              <a:rPr kumimoji="0" lang="en-US" altLang="zh-CN" sz="2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. </a:t>
            </a:r>
            <a:endParaRPr kumimoji="0" lang="en-US" altLang="zh-CN" sz="28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2581910" y="244475"/>
            <a:ext cx="5883275" cy="1630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marL="74295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450850" algn="l"/>
              </a:tabLst>
              <a:defRPr/>
            </a:pPr>
            <a:r>
              <a:rPr kumimoji="0" lang="en-US" altLang="zh-CN" sz="28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After that, they began to put the earth and stones into the sea every day.</a:t>
            </a:r>
            <a:endParaRPr kumimoji="0" lang="en-US" altLang="zh-CN" sz="28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705100" y="4380865"/>
            <a:ext cx="6115050" cy="21431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74295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450850" algn="l"/>
              </a:tabLst>
              <a:defRPr/>
            </a:pP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As soon as</a:t>
            </a: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 the man finished talking , Yu Gong and his family continued to move the mountains day after day</a:t>
            </a:r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and year and year.</a:t>
            </a:r>
            <a:endParaRPr lang="en-US" altLang="zh-CN" sz="2800" b="1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242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0025" y="387350"/>
            <a:ext cx="3277870" cy="2337435"/>
          </a:xfrm>
          <a:prstGeom prst="rect">
            <a:avLst/>
          </a:prstGeom>
        </p:spPr>
      </p:pic>
      <p:sp>
        <p:nvSpPr>
          <p:cNvPr id="24578" name="Rectangle 7"/>
          <p:cNvSpPr/>
          <p:nvPr/>
        </p:nvSpPr>
        <p:spPr>
          <a:xfrm>
            <a:off x="3604260" y="800100"/>
            <a:ext cx="5539740" cy="19862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defTabSz="914400">
              <a:lnSpc>
                <a:spcPct val="110000"/>
              </a:lnSpc>
              <a:tabLst>
                <a:tab pos="450850" algn="l"/>
              </a:tabLst>
            </a:pP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Finally, a 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god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（神仙）</a:t>
            </a: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was </a:t>
            </a:r>
            <a:r>
              <a:rPr lang="en-US" altLang="zh-CN" sz="28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so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moved by Yu Gong</a:t>
            </a: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lang="en-US" altLang="zh-CN" sz="28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that</a:t>
            </a: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he sent two gods to take the mountains away.</a:t>
            </a:r>
            <a:endParaRPr lang="en-US" altLang="zh-CN" sz="2800" b="1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04260" y="3962400"/>
            <a:ext cx="4817110" cy="1986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914400">
              <a:lnSpc>
                <a:spcPct val="110000"/>
              </a:lnSpc>
              <a:tabLst>
                <a:tab pos="450850" algn="l"/>
              </a:tabLst>
            </a:pP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This story 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reminds</a:t>
            </a:r>
            <a:r>
              <a:rPr lang="zh-CN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（提醒）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 us that</a:t>
            </a: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 you can never know what’s possible </a:t>
            </a:r>
            <a:r>
              <a:rPr lang="en-US" altLang="zh-CN" sz="28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unless</a:t>
            </a: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 you try to make it happen. </a:t>
            </a:r>
            <a:endParaRPr lang="en-US" altLang="zh-CN" sz="2800" b="1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0520" y="3495040"/>
            <a:ext cx="2977515" cy="280606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" name="椭圆形标注 15"/>
          <p:cNvSpPr/>
          <p:nvPr/>
        </p:nvSpPr>
        <p:spPr>
          <a:xfrm>
            <a:off x="6302375" y="4688840"/>
            <a:ext cx="2657475" cy="1562735"/>
          </a:xfrm>
          <a:prstGeom prst="wedgeEllipseCallou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1839595" y="282575"/>
            <a:ext cx="6522720" cy="582930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560" name="椭圆 7172"/>
          <p:cNvSpPr/>
          <p:nvPr/>
        </p:nvSpPr>
        <p:spPr>
          <a:xfrm>
            <a:off x="294005" y="125095"/>
            <a:ext cx="1214120" cy="740410"/>
          </a:xfrm>
          <a:prstGeom prst="ellipse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path path="rect">
              <a:fillToRect r="100000" b="100000"/>
            </a:path>
            <a:tileRect/>
          </a:gradFill>
          <a:ln w="9525" cap="flat" cmpd="sng">
            <a:solidFill>
              <a:srgbClr val="33CC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1c</a:t>
            </a:r>
            <a:endParaRPr lang="en-US" altLang="zh-CN" sz="4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39595" y="282575"/>
            <a:ext cx="65227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you retell the story of Yu Gong?</a:t>
            </a:r>
            <a:endParaRPr lang="en-US" altLang="zh-CN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9800" y="865505"/>
            <a:ext cx="6139180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How does the story begin?</a:t>
            </a:r>
            <a:endParaRPr lang="en-US" altLang="zh-CN" sz="2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2.What happened next?</a:t>
            </a:r>
            <a:endParaRPr lang="en-US" altLang="zh-CN" sz="2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3.What is the ending of the story?</a:t>
            </a:r>
            <a:endParaRPr lang="en-US" altLang="zh-CN" sz="2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4.What does the story remind us?</a:t>
            </a:r>
            <a:endParaRPr lang="en-US" altLang="zh-CN" sz="2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11" descr="http://t10.baidu.com/it/u=2317062575,459765970&amp;fm=21&amp;gp=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305" y="1374140"/>
            <a:ext cx="1810385" cy="11950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7" descr="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740" y="1374140"/>
            <a:ext cx="1956435" cy="11950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0" name="Picture 6" descr="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925" y="1374140"/>
            <a:ext cx="1917065" cy="11950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305" y="3108960"/>
            <a:ext cx="1809750" cy="12058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6120" y="3108960"/>
            <a:ext cx="1964055" cy="12058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5925" y="3109595"/>
            <a:ext cx="1917065" cy="12052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359025" y="4776470"/>
            <a:ext cx="3380105" cy="127317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655435" y="4993640"/>
            <a:ext cx="214185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b="1" dirty="0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  <a:latin typeface="Calibri" panose="020F0502020204030204" pitchFamily="34" charset="0"/>
              </a:rPr>
              <a:t>Pictures can help us a lot!</a:t>
            </a:r>
            <a:endParaRPr lang="en-US" altLang="zh-CN" sz="2800" b="1" dirty="0">
              <a:gradFill>
                <a:gsLst>
                  <a:gs pos="0">
                    <a:srgbClr val="FBFB11"/>
                  </a:gs>
                  <a:gs pos="100000">
                    <a:srgbClr val="838309"/>
                  </a:gs>
                </a:gsLst>
                <a:lin scaled="0"/>
              </a:gra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6627" name="Picture 11" descr="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81693" y="1014730"/>
            <a:ext cx="2232025" cy="17732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pic>
        <p:nvPicPr>
          <p:cNvPr id="26628" name="Picture 10" descr="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945" y="1014730"/>
            <a:ext cx="2341245" cy="17291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1" name="图片 24586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" y="3345815"/>
            <a:ext cx="2486660" cy="19519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2" name="右箭头 24587"/>
          <p:cNvSpPr/>
          <p:nvPr/>
        </p:nvSpPr>
        <p:spPr>
          <a:xfrm>
            <a:off x="5692775" y="1729740"/>
            <a:ext cx="676275" cy="398780"/>
          </a:xfrm>
          <a:prstGeom prst="rightArrow">
            <a:avLst>
              <a:gd name="adj1" fmla="val 50000"/>
              <a:gd name="adj2" fmla="val 39962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26634" name="左箭头 24589"/>
          <p:cNvSpPr/>
          <p:nvPr/>
        </p:nvSpPr>
        <p:spPr>
          <a:xfrm>
            <a:off x="2642870" y="3950970"/>
            <a:ext cx="613410" cy="333375"/>
          </a:xfrm>
          <a:prstGeom prst="leftArrow">
            <a:avLst>
              <a:gd name="adj1" fmla="val 50000"/>
              <a:gd name="adj2" fmla="val 3033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26635" name="左箭头 24592"/>
          <p:cNvSpPr/>
          <p:nvPr/>
        </p:nvSpPr>
        <p:spPr>
          <a:xfrm>
            <a:off x="5742940" y="3950335"/>
            <a:ext cx="626745" cy="334010"/>
          </a:xfrm>
          <a:prstGeom prst="leftArrow">
            <a:avLst>
              <a:gd name="adj1" fmla="val 50000"/>
              <a:gd name="adj2" fmla="val 30314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pic>
        <p:nvPicPr>
          <p:cNvPr id="26636" name="Picture 11" descr="http://t10.baidu.com/it/u=2317062575,459765970&amp;fm=21&amp;gp=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78" y="1014730"/>
            <a:ext cx="2227262" cy="180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40" name="文本框 24596"/>
          <p:cNvSpPr txBox="1"/>
          <p:nvPr/>
        </p:nvSpPr>
        <p:spPr>
          <a:xfrm>
            <a:off x="-38100" y="0"/>
            <a:ext cx="268097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Arial" panose="020B0604020202020204" pitchFamily="34" charset="0"/>
              </a:rPr>
              <a:t>a very old man /two mountains /high and big /took a long time</a:t>
            </a:r>
            <a:endParaRPr lang="en-US" altLang="zh-CN" sz="2000" b="1" dirty="0">
              <a:latin typeface="Arial" panose="020B0604020202020204" pitchFamily="34" charset="0"/>
            </a:endParaRPr>
          </a:p>
        </p:txBody>
      </p:sp>
      <p:sp>
        <p:nvSpPr>
          <p:cNvPr id="26642" name="文本框 2"/>
          <p:cNvSpPr txBox="1"/>
          <p:nvPr/>
        </p:nvSpPr>
        <p:spPr>
          <a:xfrm>
            <a:off x="2894965" y="146685"/>
            <a:ext cx="246951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</a:rPr>
              <a:t>help…to move the mountains</a:t>
            </a:r>
            <a:endParaRPr lang="en-US" altLang="zh-CN" sz="2000" b="1" dirty="0">
              <a:latin typeface="Arial" panose="020B0604020202020204" pitchFamily="34" charset="0"/>
            </a:endParaRPr>
          </a:p>
        </p:txBody>
      </p:sp>
      <p:sp>
        <p:nvSpPr>
          <p:cNvPr id="26644" name="文本框 24605"/>
          <p:cNvSpPr txBox="1"/>
          <p:nvPr/>
        </p:nvSpPr>
        <p:spPr>
          <a:xfrm>
            <a:off x="6565265" y="5236210"/>
            <a:ext cx="25787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Arial" panose="020B0604020202020204" pitchFamily="34" charset="0"/>
              </a:rPr>
              <a:t>saw /never do it / old and weak / </a:t>
            </a:r>
            <a:endParaRPr lang="en-US" altLang="zh-CN" sz="2000" b="1" dirty="0">
              <a:latin typeface="Arial" panose="020B0604020202020204" pitchFamily="34" charset="0"/>
            </a:endParaRPr>
          </a:p>
        </p:txBody>
      </p:sp>
      <p:sp>
        <p:nvSpPr>
          <p:cNvPr id="26646" name="文本框 24609"/>
          <p:cNvSpPr txBox="1"/>
          <p:nvPr/>
        </p:nvSpPr>
        <p:spPr>
          <a:xfrm>
            <a:off x="265430" y="5306060"/>
            <a:ext cx="3412490" cy="783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1800" b="1" dirty="0">
                <a:latin typeface="Arial" panose="020B0604020202020204" pitchFamily="34" charset="0"/>
              </a:rPr>
              <a:t>was moved..by ..../</a:t>
            </a:r>
            <a:endParaRPr lang="en-US" altLang="zh-CN" sz="18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1800" b="1" dirty="0">
                <a:latin typeface="Arial" panose="020B0604020202020204" pitchFamily="34" charset="0"/>
              </a:rPr>
              <a:t>sent…totake…away</a:t>
            </a:r>
            <a:endParaRPr lang="en-US" altLang="zh-CN" sz="1800" b="1" dirty="0">
              <a:latin typeface="Arial" panose="020B0604020202020204" pitchFamily="34" charset="0"/>
            </a:endParaRPr>
          </a:p>
        </p:txBody>
      </p:sp>
      <p:sp>
        <p:nvSpPr>
          <p:cNvPr id="26648" name="文本框 3"/>
          <p:cNvSpPr txBox="1"/>
          <p:nvPr/>
        </p:nvSpPr>
        <p:spPr>
          <a:xfrm>
            <a:off x="563563" y="6059488"/>
            <a:ext cx="86074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reminds..</a:t>
            </a: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2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</a:rPr>
              <a:t>unless..  make it happen</a:t>
            </a:r>
            <a:endParaRPr lang="en-US" altLang="zh-CN" sz="32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</a:endParaRPr>
          </a:p>
        </p:txBody>
      </p:sp>
      <p:sp>
        <p:nvSpPr>
          <p:cNvPr id="3" name="右箭头 24587"/>
          <p:cNvSpPr/>
          <p:nvPr/>
        </p:nvSpPr>
        <p:spPr>
          <a:xfrm>
            <a:off x="2529205" y="1744345"/>
            <a:ext cx="715010" cy="383540"/>
          </a:xfrm>
          <a:prstGeom prst="rightArrow">
            <a:avLst>
              <a:gd name="adj1" fmla="val 50000"/>
              <a:gd name="adj2" fmla="val 39962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76645" y="269875"/>
            <a:ext cx="25819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  <a:sym typeface="+mn-ea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sym typeface="+mn-ea"/>
              </a:rPr>
              <a:t>put…into the sea</a:t>
            </a:r>
            <a:endParaRPr lang="zh-CN" alt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49295" y="5306060"/>
            <a:ext cx="32365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800" b="1" dirty="0">
                <a:latin typeface="Arial" panose="020B0604020202020204" pitchFamily="34" charset="0"/>
                <a:sym typeface="+mn-ea"/>
              </a:rPr>
              <a:t>finished talking / continued to move day after day</a:t>
            </a:r>
            <a:endParaRPr lang="en-US" altLang="zh-CN" sz="1800" b="1" dirty="0" smtClean="0">
              <a:latin typeface="Arial" panose="020B0604020202020204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右箭头 24587"/>
          <p:cNvSpPr/>
          <p:nvPr/>
        </p:nvSpPr>
        <p:spPr>
          <a:xfrm rot="5400000">
            <a:off x="7217410" y="2865120"/>
            <a:ext cx="626745" cy="384810"/>
          </a:xfrm>
          <a:prstGeom prst="rightArrow">
            <a:avLst>
              <a:gd name="adj1" fmla="val 50000"/>
              <a:gd name="adj2" fmla="val 39962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7945" y="3371215"/>
            <a:ext cx="2477135" cy="16351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1695" y="3345815"/>
            <a:ext cx="2341245" cy="1685925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2456180" y="83185"/>
            <a:ext cx="4232275" cy="848360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chemeClr val="tx1"/>
                </a:solidFill>
              </a:rPr>
              <a:t>A picture chain </a:t>
            </a:r>
            <a:r>
              <a:rPr lang="zh-CN" altLang="en-US" sz="2800" b="1">
                <a:solidFill>
                  <a:schemeClr val="tx1"/>
                </a:solidFill>
              </a:rPr>
              <a:t>图片链</a:t>
            </a:r>
            <a:endParaRPr lang="zh-CN" altLang="en-US"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0" grpId="0"/>
      <p:bldP spid="26642" grpId="0"/>
      <p:bldP spid="4" grpId="0"/>
      <p:bldP spid="26644" grpId="0"/>
      <p:bldP spid="5" grpId="0"/>
      <p:bldP spid="26646" grpId="0"/>
      <p:bldP spid="26648" grpId="0"/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7650" name="Picture 2" descr="12OCL4WZ-339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5" name="Picture 3" descr="左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24400" cy="807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6" name="Picture 4" descr="右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0"/>
            <a:ext cx="4419600" cy="807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Picture 5" descr="头帘-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296400" cy="457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6"/>
          <p:cNvSpPr txBox="1"/>
          <p:nvPr/>
        </p:nvSpPr>
        <p:spPr>
          <a:xfrm>
            <a:off x="963613" y="3001963"/>
            <a:ext cx="7011987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400" b="1" i="1" dirty="0">
                <a:solidFill>
                  <a:srgbClr val="FFC000"/>
                </a:solidFill>
                <a:latin typeface="Calibri" panose="020F0502020204030204" pitchFamily="34" charset="0"/>
                <a:sym typeface="微软雅黑" panose="020B0503020204020204" pitchFamily="34" charset="-122"/>
              </a:rPr>
              <a:t>Yu Gong Moves a Mountain</a:t>
            </a:r>
            <a:endParaRPr lang="en-US" altLang="zh-CN" sz="4400" b="1" i="1" dirty="0">
              <a:solidFill>
                <a:srgbClr val="FFC000"/>
              </a:solidFill>
              <a:latin typeface="Calibri" panose="020F050202020403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23560" name="椭圆 7172"/>
          <p:cNvSpPr/>
          <p:nvPr/>
        </p:nvSpPr>
        <p:spPr>
          <a:xfrm>
            <a:off x="2724150" y="160655"/>
            <a:ext cx="3848735" cy="1442085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rgbClr val="33CC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7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Activity(work in group)</a:t>
            </a:r>
            <a:endParaRPr lang="en-US" altLang="zh-CN" sz="27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6 -1.11111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59167 0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" name="圆角矩形 11"/>
          <p:cNvSpPr/>
          <p:nvPr/>
        </p:nvSpPr>
        <p:spPr>
          <a:xfrm>
            <a:off x="753110" y="134620"/>
            <a:ext cx="7637780" cy="880110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627630" y="0"/>
            <a:ext cx="3166109" cy="1014730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marR="0" defTabSz="914400">
              <a:buClrTx/>
              <a:buSzTx/>
              <a:defRPr/>
            </a:pPr>
            <a:r>
              <a:rPr kumimoji="0" lang="en-US" altLang="zh-CN" sz="6000" kern="1200" cap="none" spc="0" normalizeH="0" baseline="0" noProof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Impact" panose="020B0806030902050204" charset="0"/>
                <a:ea typeface="+mj-ea"/>
                <a:cs typeface="Impact" panose="020B0806030902050204" charset="0"/>
              </a:rPr>
              <a:t>Summary</a:t>
            </a:r>
            <a:endParaRPr kumimoji="0" lang="en-US" altLang="zh-CN" sz="6000" kern="1200" cap="none" spc="0" normalizeH="0" baseline="0" noProof="1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Impact" panose="020B0806030902050204" charset="0"/>
              <a:ea typeface="+mj-ea"/>
              <a:cs typeface="Impact" panose="020B080603090205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3065" y="1631950"/>
            <a:ext cx="80962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you have any </a:t>
            </a:r>
            <a:r>
              <a:rPr lang="en-US" altLang="zh-CN" sz="32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              ”</a:t>
            </a:r>
            <a:r>
              <a:rPr lang="en-US" altLang="zh-CN" sz="3200" b="1" i="1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your daily life?</a:t>
            </a:r>
            <a:endParaRPr lang="en-US" altLang="zh-CN" sz="32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3065" y="2862580"/>
            <a:ext cx="694436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                ” </a:t>
            </a:r>
            <a:r>
              <a:rPr lang="en-US" altLang="zh-CN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altLang="zh-CN" sz="2800" b="1" i="1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difficulties</a:t>
            </a:r>
            <a:r>
              <a:rPr lang="en-US" altLang="zh-CN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and </a:t>
            </a:r>
            <a:r>
              <a:rPr lang="en-US" altLang="zh-CN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trouble </a:t>
            </a:r>
            <a:r>
              <a:rPr lang="en-US" altLang="zh-CN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we </a:t>
            </a:r>
            <a:r>
              <a:rPr lang="en-US" altLang="zh-CN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meet.</a:t>
            </a:r>
            <a:endParaRPr lang="en-US" altLang="zh-CN" sz="2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78250" y="1309370"/>
            <a:ext cx="1326515" cy="140716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3110" y="2419985"/>
            <a:ext cx="1326515" cy="140716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80" y="3971290"/>
            <a:ext cx="2371725" cy="16700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151505" y="4391025"/>
            <a:ext cx="57137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should learn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spirit of “Yu Gong” ---</a:t>
            </a:r>
            <a:r>
              <a:rPr lang="en-US" altLang="zh-CN" sz="2400" dirty="0">
                <a:solidFill>
                  <a:srgbClr val="FF0000"/>
                </a:solidFill>
              </a:rPr>
              <a:t>be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sym typeface="+mn-ea"/>
              </a:rPr>
              <a:t>brave, never giveup...</a:t>
            </a:r>
            <a:endParaRPr lang="en-US" altLang="zh-CN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53110" y="5641340"/>
            <a:ext cx="7637780" cy="880110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You will never know what’s possible unless you try to make it happen</a:t>
            </a:r>
            <a:r>
              <a:rPr lang="zh-CN" altLang="en-US" sz="28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！</a:t>
            </a:r>
            <a:r>
              <a:rPr lang="en-US" altLang="zh-CN" sz="28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(</a:t>
            </a:r>
            <a:r>
              <a:rPr lang="zh-CN" altLang="en-US" sz="28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奇迹是创造出来的！）</a:t>
            </a:r>
            <a:endParaRPr lang="zh-CN" altLang="en-US" sz="2800" b="1" i="1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1"/>
      <p:bldP spid="1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3794" name="Text Box 3"/>
          <p:cNvSpPr txBox="1"/>
          <p:nvPr/>
        </p:nvSpPr>
        <p:spPr>
          <a:xfrm>
            <a:off x="877570" y="3001010"/>
            <a:ext cx="7624445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chemeClr val="tx1"/>
                </a:solidFill>
                <a:latin typeface="Calibri" panose="020F0502020204030204" pitchFamily="34" charset="0"/>
                <a:sym typeface="微软雅黑" panose="020B0503020204020204" pitchFamily="34" charset="-122"/>
              </a:rPr>
              <a:t>1. Tell the story Yu Gong Moves a Mountain or other stories in English to your parents.</a:t>
            </a:r>
            <a:r>
              <a:rPr lang="en-US" altLang="zh-CN" sz="3200" dirty="0">
                <a:solidFill>
                  <a:schemeClr val="tx1"/>
                </a:solidFill>
                <a:sym typeface="微软雅黑" panose="020B0503020204020204" pitchFamily="34" charset="-122"/>
              </a:rPr>
              <a:t> </a:t>
            </a:r>
            <a:endParaRPr lang="en-US" altLang="zh-CN" sz="3200" dirty="0">
              <a:solidFill>
                <a:schemeClr val="tx1"/>
              </a:solidFill>
            </a:endParaRPr>
          </a:p>
          <a:p>
            <a:endParaRPr lang="en-US" altLang="zh-CN" sz="32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r>
              <a:rPr lang="en-US" altLang="zh-CN" sz="3200" dirty="0">
                <a:solidFill>
                  <a:schemeClr val="tx1"/>
                </a:solidFill>
                <a:latin typeface="Calibri" panose="020F0502020204030204" pitchFamily="34" charset="0"/>
                <a:sym typeface="微软雅黑" panose="020B0503020204020204" pitchFamily="34" charset="-122"/>
              </a:rPr>
              <a:t>2. Write down your own opinions about Yu Gong and Zhi Sou.</a:t>
            </a:r>
            <a:endParaRPr lang="en-US" altLang="zh-CN" sz="3200" dirty="0">
              <a:solidFill>
                <a:schemeClr val="tx1"/>
              </a:solidFill>
              <a:latin typeface="Calibri" panose="020F0502020204030204" pitchFamily="34" charset="0"/>
              <a:sym typeface="微软雅黑" panose="020B0503020204020204" pitchFamily="34" charset="-122"/>
            </a:endParaRPr>
          </a:p>
        </p:txBody>
      </p:sp>
      <p:pic>
        <p:nvPicPr>
          <p:cNvPr id="33795" name="Picture 6" descr="http://img5.imgtn.bdimg.com/it/u=3326931028,4043417435&amp;fm=23&amp;gp=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3600" y="1028700"/>
            <a:ext cx="1906588" cy="1771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162050" y="-1196340"/>
            <a:ext cx="3853815" cy="4507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defRPr/>
            </a:pPr>
            <a:r>
              <a:rPr kumimoji="0" lang="en-US" altLang="zh-CN" sz="6000" kern="1200" cap="none" spc="0" normalizeH="0" baseline="0" noProof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Impact" panose="020B0806030902050204" charset="0"/>
                <a:ea typeface="+mj-ea"/>
                <a:cs typeface="Impact" panose="020B0806030902050204" charset="0"/>
                <a:sym typeface="+mn-ea"/>
              </a:rPr>
              <a:t>Homewrok</a:t>
            </a:r>
            <a:r>
              <a:rPr kumimoji="0" lang="en-US" altLang="zh-CN" sz="28700" kern="1200" cap="none" spc="0" normalizeH="0" baseline="0" noProof="1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endParaRPr kumimoji="0" lang="en-US" altLang="zh-CN" sz="28700" kern="1200" cap="none" spc="0" normalizeH="0" baseline="0" noProof="1">
              <a:solidFill>
                <a:srgbClr val="00B0F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>
    <p:wheel spokes="2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9144635" cy="6837045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19265"/>
          </a:xfrm>
          <a:prstGeom prst="rect">
            <a:avLst/>
          </a:prstGeom>
        </p:spPr>
      </p:pic>
      <p:sp>
        <p:nvSpPr>
          <p:cNvPr id="4097" name="AutoShape 2"/>
          <p:cNvSpPr/>
          <p:nvPr/>
        </p:nvSpPr>
        <p:spPr>
          <a:xfrm>
            <a:off x="365125" y="2971800"/>
            <a:ext cx="311150" cy="317500"/>
          </a:xfrm>
          <a:custGeom>
            <a:avLst/>
            <a:gdLst/>
            <a:ahLst/>
            <a:cxnLst>
              <a:cxn ang="0">
                <a:pos x="0" y="121274"/>
              </a:cxn>
              <a:cxn ang="0">
                <a:pos x="118849" y="121275"/>
              </a:cxn>
              <a:cxn ang="0">
                <a:pos x="155575" y="0"/>
              </a:cxn>
              <a:cxn ang="0">
                <a:pos x="192301" y="121275"/>
              </a:cxn>
              <a:cxn ang="0">
                <a:pos x="311150" y="121274"/>
              </a:cxn>
              <a:cxn ang="0">
                <a:pos x="214998" y="196225"/>
              </a:cxn>
              <a:cxn ang="0">
                <a:pos x="251726" y="317499"/>
              </a:cxn>
              <a:cxn ang="0">
                <a:pos x="155575" y="242547"/>
              </a:cxn>
              <a:cxn ang="0">
                <a:pos x="59424" y="317499"/>
              </a:cxn>
              <a:cxn ang="0">
                <a:pos x="96152" y="196225"/>
              </a:cxn>
            </a:cxnLst>
            <a:pathLst>
              <a:path w="311150" h="317500">
                <a:moveTo>
                  <a:pt x="0" y="121274"/>
                </a:moveTo>
                <a:lnTo>
                  <a:pt x="118849" y="121275"/>
                </a:lnTo>
                <a:lnTo>
                  <a:pt x="155575" y="0"/>
                </a:lnTo>
                <a:lnTo>
                  <a:pt x="192301" y="121275"/>
                </a:lnTo>
                <a:lnTo>
                  <a:pt x="311150" y="121274"/>
                </a:lnTo>
                <a:lnTo>
                  <a:pt x="214998" y="196225"/>
                </a:lnTo>
                <a:lnTo>
                  <a:pt x="251726" y="317499"/>
                </a:lnTo>
                <a:lnTo>
                  <a:pt x="155575" y="242547"/>
                </a:lnTo>
                <a:lnTo>
                  <a:pt x="59424" y="317499"/>
                </a:lnTo>
                <a:lnTo>
                  <a:pt x="96152" y="196225"/>
                </a:lnTo>
                <a:close/>
              </a:path>
            </a:pathLst>
          </a:custGeom>
          <a:solidFill>
            <a:srgbClr val="FF66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098" name="AutoShape 3"/>
          <p:cNvSpPr/>
          <p:nvPr/>
        </p:nvSpPr>
        <p:spPr>
          <a:xfrm>
            <a:off x="784225" y="2382838"/>
            <a:ext cx="311150" cy="330200"/>
          </a:xfrm>
          <a:custGeom>
            <a:avLst/>
            <a:gdLst/>
            <a:ahLst/>
            <a:cxnLst>
              <a:cxn ang="0">
                <a:pos x="0" y="126125"/>
              </a:cxn>
              <a:cxn ang="0">
                <a:pos x="118849" y="126126"/>
              </a:cxn>
              <a:cxn ang="0">
                <a:pos x="155575" y="0"/>
              </a:cxn>
              <a:cxn ang="0">
                <a:pos x="192301" y="126126"/>
              </a:cxn>
              <a:cxn ang="0">
                <a:pos x="311150" y="126125"/>
              </a:cxn>
              <a:cxn ang="0">
                <a:pos x="214998" y="204074"/>
              </a:cxn>
              <a:cxn ang="0">
                <a:pos x="251726" y="330199"/>
              </a:cxn>
              <a:cxn ang="0">
                <a:pos x="155575" y="252249"/>
              </a:cxn>
              <a:cxn ang="0">
                <a:pos x="59424" y="330199"/>
              </a:cxn>
              <a:cxn ang="0">
                <a:pos x="96152" y="204074"/>
              </a:cxn>
            </a:cxnLst>
            <a:pathLst>
              <a:path w="311150" h="330200">
                <a:moveTo>
                  <a:pt x="0" y="126125"/>
                </a:moveTo>
                <a:lnTo>
                  <a:pt x="118849" y="126126"/>
                </a:lnTo>
                <a:lnTo>
                  <a:pt x="155575" y="0"/>
                </a:lnTo>
                <a:lnTo>
                  <a:pt x="192301" y="126126"/>
                </a:lnTo>
                <a:lnTo>
                  <a:pt x="311150" y="126125"/>
                </a:lnTo>
                <a:lnTo>
                  <a:pt x="214998" y="204074"/>
                </a:lnTo>
                <a:lnTo>
                  <a:pt x="251726" y="330199"/>
                </a:lnTo>
                <a:lnTo>
                  <a:pt x="155575" y="252249"/>
                </a:lnTo>
                <a:lnTo>
                  <a:pt x="59424" y="330199"/>
                </a:lnTo>
                <a:lnTo>
                  <a:pt x="96152" y="204074"/>
                </a:lnTo>
                <a:close/>
              </a:path>
            </a:pathLst>
          </a:custGeom>
          <a:solidFill>
            <a:srgbClr val="FF66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099" name="WordArt 15"/>
          <p:cNvSpPr>
            <a:spLocks noTextEdit="1"/>
          </p:cNvSpPr>
          <p:nvPr/>
        </p:nvSpPr>
        <p:spPr>
          <a:xfrm>
            <a:off x="2840355" y="1083945"/>
            <a:ext cx="3219450" cy="922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altLang="zh-CN" sz="3600" b="1">
                <a:ln w="19050" cap="flat" cmpd="sng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8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Teaching  </a:t>
            </a:r>
            <a:r>
              <a:rPr lang="zh-CN" altLang="en-US" sz="3600" b="1">
                <a:ln w="19050" cap="flat" cmpd="sng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8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Objectives</a:t>
            </a:r>
            <a:endParaRPr lang="zh-CN" altLang="en-US" sz="3600" b="1">
              <a:ln w="19050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8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100" name="Picture 5" descr="女英语教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835" y="4495483"/>
            <a:ext cx="1600200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Text Box 6"/>
          <p:cNvSpPr txBox="1"/>
          <p:nvPr/>
        </p:nvSpPr>
        <p:spPr>
          <a:xfrm>
            <a:off x="958215" y="2214245"/>
            <a:ext cx="7559675" cy="31921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20000"/>
              </a:spcBef>
            </a:pP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 learn 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new words:</a:t>
            </a:r>
            <a:r>
              <a:rPr lang="zh-CN" altLang="en-US" sz="3600" dirty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zh-CN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remind，shoot, </a:t>
            </a:r>
            <a:r>
              <a:rPr lang="en-US" altLang="zh-CN" sz="3600" i="1" dirty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weak</a:t>
            </a:r>
            <a:r>
              <a:rPr lang="zh-CN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, </a:t>
            </a:r>
            <a:r>
              <a:rPr lang="en-US" altLang="zh-CN" sz="3600" i="1" dirty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stone</a:t>
            </a:r>
            <a:r>
              <a:rPr lang="zh-CN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, </a:t>
            </a:r>
            <a:r>
              <a:rPr lang="en-US" altLang="zh-CN" sz="3600" i="1" dirty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god</a:t>
            </a:r>
            <a:r>
              <a:rPr lang="zh-CN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…</a:t>
            </a:r>
            <a:endParaRPr lang="zh-CN" altLang="en-US" sz="3600" i="1" dirty="0">
              <a:solidFill>
                <a:srgbClr val="0070C0"/>
              </a:solidFill>
              <a:latin typeface="Times New Roman" panose="02020603050405020304" pitchFamily="18" charset="0"/>
              <a:sym typeface="+mn-ea"/>
            </a:endParaRPr>
          </a:p>
          <a:p>
            <a:pPr>
              <a:spcBef>
                <a:spcPct val="20000"/>
              </a:spcBef>
            </a:pP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 learn to 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tell a story in English.</a:t>
            </a:r>
            <a:endParaRPr lang="en-US" altLang="zh-CN" sz="36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To learn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the spirit of Yu Gong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.</a:t>
            </a:r>
            <a:endParaRPr lang="en-US" altLang="zh-CN" sz="36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endParaRPr lang="en-US" altLang="zh-CN" sz="3600" i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102" name="AutoShape 7"/>
          <p:cNvSpPr/>
          <p:nvPr/>
        </p:nvSpPr>
        <p:spPr>
          <a:xfrm>
            <a:off x="784225" y="3568700"/>
            <a:ext cx="311150" cy="304800"/>
          </a:xfrm>
          <a:custGeom>
            <a:avLst/>
            <a:gdLst/>
            <a:ahLst/>
            <a:cxnLst>
              <a:cxn ang="0">
                <a:pos x="0" y="116423"/>
              </a:cxn>
              <a:cxn ang="0">
                <a:pos x="118849" y="116424"/>
              </a:cxn>
              <a:cxn ang="0">
                <a:pos x="155575" y="0"/>
              </a:cxn>
              <a:cxn ang="0">
                <a:pos x="192301" y="116424"/>
              </a:cxn>
              <a:cxn ang="0">
                <a:pos x="311150" y="116423"/>
              </a:cxn>
              <a:cxn ang="0">
                <a:pos x="214998" y="188376"/>
              </a:cxn>
              <a:cxn ang="0">
                <a:pos x="251726" y="304799"/>
              </a:cxn>
              <a:cxn ang="0">
                <a:pos x="155575" y="232845"/>
              </a:cxn>
              <a:cxn ang="0">
                <a:pos x="59424" y="304799"/>
              </a:cxn>
              <a:cxn ang="0">
                <a:pos x="96152" y="188376"/>
              </a:cxn>
            </a:cxnLst>
            <a:pathLst>
              <a:path w="311150" h="304800">
                <a:moveTo>
                  <a:pt x="0" y="116423"/>
                </a:moveTo>
                <a:lnTo>
                  <a:pt x="118849" y="116424"/>
                </a:lnTo>
                <a:lnTo>
                  <a:pt x="155575" y="0"/>
                </a:lnTo>
                <a:lnTo>
                  <a:pt x="192301" y="116424"/>
                </a:lnTo>
                <a:lnTo>
                  <a:pt x="311150" y="116423"/>
                </a:lnTo>
                <a:lnTo>
                  <a:pt x="214998" y="188376"/>
                </a:lnTo>
                <a:lnTo>
                  <a:pt x="251726" y="304799"/>
                </a:lnTo>
                <a:lnTo>
                  <a:pt x="155575" y="232845"/>
                </a:lnTo>
                <a:lnTo>
                  <a:pt x="59424" y="304799"/>
                </a:lnTo>
                <a:lnTo>
                  <a:pt x="96152" y="188376"/>
                </a:lnTo>
                <a:close/>
              </a:path>
            </a:pathLst>
          </a:custGeom>
          <a:solidFill>
            <a:srgbClr val="FF66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103" name="AutoShape 8"/>
          <p:cNvSpPr/>
          <p:nvPr/>
        </p:nvSpPr>
        <p:spPr>
          <a:xfrm>
            <a:off x="784225" y="4266565"/>
            <a:ext cx="311150" cy="304800"/>
          </a:xfrm>
          <a:custGeom>
            <a:avLst/>
            <a:gdLst/>
            <a:ahLst/>
            <a:cxnLst>
              <a:cxn ang="0">
                <a:pos x="0" y="116423"/>
              </a:cxn>
              <a:cxn ang="0">
                <a:pos x="118849" y="116424"/>
              </a:cxn>
              <a:cxn ang="0">
                <a:pos x="155575" y="0"/>
              </a:cxn>
              <a:cxn ang="0">
                <a:pos x="192301" y="116424"/>
              </a:cxn>
              <a:cxn ang="0">
                <a:pos x="311150" y="116423"/>
              </a:cxn>
              <a:cxn ang="0">
                <a:pos x="214998" y="188376"/>
              </a:cxn>
              <a:cxn ang="0">
                <a:pos x="251726" y="304799"/>
              </a:cxn>
              <a:cxn ang="0">
                <a:pos x="155575" y="232845"/>
              </a:cxn>
              <a:cxn ang="0">
                <a:pos x="59424" y="304799"/>
              </a:cxn>
              <a:cxn ang="0">
                <a:pos x="96152" y="188376"/>
              </a:cxn>
            </a:cxnLst>
            <a:pathLst>
              <a:path w="311150" h="304800">
                <a:moveTo>
                  <a:pt x="0" y="116423"/>
                </a:moveTo>
                <a:lnTo>
                  <a:pt x="118849" y="116424"/>
                </a:lnTo>
                <a:lnTo>
                  <a:pt x="155575" y="0"/>
                </a:lnTo>
                <a:lnTo>
                  <a:pt x="192301" y="116424"/>
                </a:lnTo>
                <a:lnTo>
                  <a:pt x="311150" y="116423"/>
                </a:lnTo>
                <a:lnTo>
                  <a:pt x="214998" y="188376"/>
                </a:lnTo>
                <a:lnTo>
                  <a:pt x="251726" y="304799"/>
                </a:lnTo>
                <a:lnTo>
                  <a:pt x="155575" y="232845"/>
                </a:lnTo>
                <a:lnTo>
                  <a:pt x="59424" y="304799"/>
                </a:lnTo>
                <a:lnTo>
                  <a:pt x="96152" y="188376"/>
                </a:lnTo>
                <a:close/>
              </a:path>
            </a:pathLst>
          </a:custGeom>
          <a:solidFill>
            <a:srgbClr val="FF66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170" name="Text Box 5"/>
          <p:cNvSpPr txBox="1"/>
          <p:nvPr/>
        </p:nvSpPr>
        <p:spPr>
          <a:xfrm>
            <a:off x="965200" y="2061845"/>
            <a:ext cx="7197090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 Do you like reading stories?</a:t>
            </a:r>
            <a:endParaRPr lang="en-US" altLang="zh-CN" sz="4400" b="1" i="1" dirty="0">
              <a:solidFill>
                <a:srgbClr val="0070C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71" name="Text Box 7"/>
          <p:cNvSpPr txBox="1"/>
          <p:nvPr/>
        </p:nvSpPr>
        <p:spPr>
          <a:xfrm>
            <a:off x="1060450" y="2922270"/>
            <a:ext cx="7006590" cy="27997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>
              <a:buClrTx/>
              <a:buSzTx/>
            </a:pPr>
            <a:r>
              <a:rPr lang="en-US" altLang="zh-CN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 What kind of stories do you  like?</a:t>
            </a:r>
            <a:endParaRPr lang="en-US" altLang="zh-CN" sz="4400" b="1" i="1" dirty="0">
              <a:solidFill>
                <a:srgbClr val="0070C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>
              <a:buClrTx/>
              <a:buSzTx/>
            </a:pPr>
            <a:r>
              <a:rPr lang="en-US" altLang="zh-CN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3.Do you like </a:t>
            </a:r>
            <a:r>
              <a:rPr lang="en-US" altLang="zh-CN" sz="4400" b="1" i="1" dirty="0">
                <a:solidFill>
                  <a:srgbClr val="0070C0"/>
                </a:solidFill>
                <a:latin typeface="Times New Roman" panose="02020603050405020304" pitchFamily="18" charset="0"/>
                <a:sym typeface="微软雅黑" panose="020B0503020204020204" pitchFamily="34" charset="-122"/>
              </a:rPr>
              <a:t>Chinese fairy  tales(</a:t>
            </a:r>
            <a:r>
              <a:rPr lang="zh-CN" altLang="zh-CN" sz="4400" b="1" i="1" dirty="0">
                <a:solidFill>
                  <a:srgbClr val="0070C0"/>
                </a:solidFill>
                <a:latin typeface="Times New Roman" panose="02020603050405020304" pitchFamily="18" charset="0"/>
                <a:sym typeface="微软雅黑" panose="020B0503020204020204" pitchFamily="34" charset="-122"/>
              </a:rPr>
              <a:t>中国神话故事）</a:t>
            </a:r>
            <a:r>
              <a:rPr lang="en-US" altLang="zh-CN" sz="4400" b="1" i="1" dirty="0">
                <a:solidFill>
                  <a:srgbClr val="0070C0"/>
                </a:solidFill>
                <a:latin typeface="Times New Roman" panose="02020603050405020304" pitchFamily="18" charset="0"/>
                <a:sym typeface="微软雅黑" panose="020B0503020204020204" pitchFamily="34" charset="-122"/>
              </a:rPr>
              <a:t>?</a:t>
            </a:r>
            <a:endParaRPr lang="en-US" altLang="zh-CN" sz="4400" b="1" i="1" dirty="0">
              <a:solidFill>
                <a:srgbClr val="0070C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9" name="椭圆 7172"/>
          <p:cNvSpPr/>
          <p:nvPr/>
        </p:nvSpPr>
        <p:spPr>
          <a:xfrm>
            <a:off x="3556635" y="976630"/>
            <a:ext cx="1897380" cy="1019175"/>
          </a:xfrm>
          <a:prstGeom prst="ellipse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path path="rect">
              <a:fillToRect r="100000" b="100000"/>
            </a:path>
            <a:tileRect/>
          </a:gradFill>
          <a:ln w="9525" cap="flat" cmpd="sng">
            <a:solidFill>
              <a:srgbClr val="33CC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Lead-in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79202" name="Text Box 2"/>
          <p:cNvSpPr txBox="1"/>
          <p:nvPr/>
        </p:nvSpPr>
        <p:spPr>
          <a:xfrm>
            <a:off x="890905" y="5232400"/>
            <a:ext cx="4074795" cy="583565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scaled="0"/>
          </a:gradFill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i="1" dirty="0">
                <a:latin typeface="Times New Roman" panose="02020603050405020304" pitchFamily="18" charset="0"/>
              </a:rPr>
              <a:t>Nu Wa </a:t>
            </a:r>
            <a:r>
              <a:rPr lang="en-US" altLang="zh-CN" sz="3200" i="1" dirty="0">
                <a:solidFill>
                  <a:srgbClr val="FF3300"/>
                </a:solidFill>
                <a:latin typeface="Times New Roman" panose="02020603050405020304" pitchFamily="18" charset="0"/>
              </a:rPr>
              <a:t>Repair</a:t>
            </a:r>
            <a:r>
              <a:rPr lang="en-US" altLang="zh-CN" sz="3200" i="1" dirty="0">
                <a:latin typeface="Times New Roman" panose="02020603050405020304" pitchFamily="18" charset="0"/>
              </a:rPr>
              <a:t>s the Sky</a:t>
            </a:r>
            <a:endParaRPr lang="en-US" altLang="zh-CN" sz="3200" i="1" dirty="0">
              <a:latin typeface="Times New Roman" panose="02020603050405020304" pitchFamily="18" charset="0"/>
            </a:endParaRPr>
          </a:p>
        </p:txBody>
      </p:sp>
      <p:pic>
        <p:nvPicPr>
          <p:cNvPr id="13315" name="Picture 3" descr="u=3912138046,2299969135&amp;fm=90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0905" y="1973580"/>
            <a:ext cx="4075430" cy="3057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4" descr="timg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275" y="1973580"/>
            <a:ext cx="2919095" cy="39833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文本框 1"/>
          <p:cNvSpPr txBox="1"/>
          <p:nvPr/>
        </p:nvSpPr>
        <p:spPr>
          <a:xfrm>
            <a:off x="524510" y="941070"/>
            <a:ext cx="8351520" cy="583565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scaled="0"/>
          </a:gradFill>
          <a:ln w="9525">
            <a:noFill/>
          </a:ln>
        </p:spPr>
        <p:txBody>
          <a:bodyPr wrap="square">
            <a:spAutoFit/>
          </a:bodyPr>
          <a:p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sym typeface="微软雅黑" panose="020B0503020204020204" pitchFamily="34" charset="-122"/>
              </a:rPr>
              <a:t>Can you tell what Chinese fairy tales they are?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4338" name="Picture 2" descr="u=1344472391,2817480554&amp;fm=23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4705" y="1002665"/>
            <a:ext cx="3865245" cy="26720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7155" name="Text Box 3"/>
          <p:cNvSpPr txBox="1"/>
          <p:nvPr/>
        </p:nvSpPr>
        <p:spPr>
          <a:xfrm>
            <a:off x="814705" y="4809490"/>
            <a:ext cx="3749675" cy="521970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scaled="0"/>
          </a:gradFill>
          <a:ln w="9525">
            <a:noFill/>
          </a:ln>
        </p:spPr>
        <p:txBody>
          <a:bodyPr wrap="square">
            <a:spAutoFit/>
          </a:bodyPr>
          <a:p>
            <a:pPr lvl="0" algn="ctr">
              <a:spcBef>
                <a:spcPct val="50000"/>
              </a:spcBef>
              <a:buClrTx/>
              <a:buSzTx/>
            </a:pPr>
            <a:r>
              <a:rPr lang="en-US" altLang="zh-CN" sz="2800" i="1" dirty="0">
                <a:latin typeface="Times New Roman" panose="02020603050405020304" pitchFamily="18" charset="0"/>
                <a:sym typeface="+mn-ea"/>
              </a:rPr>
              <a:t>Hou Yi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Shoot</a:t>
            </a:r>
            <a:r>
              <a:rPr lang="en-US" altLang="zh-CN" sz="2800" i="1" dirty="0">
                <a:latin typeface="Times New Roman" panose="02020603050405020304" pitchFamily="18" charset="0"/>
                <a:sym typeface="+mn-ea"/>
              </a:rPr>
              <a:t>s the Suns </a:t>
            </a:r>
            <a:endParaRPr lang="en-US" altLang="zh-CN" sz="2800" i="1" dirty="0">
              <a:latin typeface="Times New Roman" panose="02020603050405020304" pitchFamily="18" charset="0"/>
              <a:sym typeface="+mn-ea"/>
            </a:endParaRPr>
          </a:p>
        </p:txBody>
      </p:sp>
      <p:pic>
        <p:nvPicPr>
          <p:cNvPr id="14340" name="图片 4" descr="tim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470" y="2657475"/>
            <a:ext cx="3600450" cy="27578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椭圆形标注 2"/>
          <p:cNvSpPr/>
          <p:nvPr/>
        </p:nvSpPr>
        <p:spPr>
          <a:xfrm>
            <a:off x="1899285" y="4036695"/>
            <a:ext cx="2066290" cy="688975"/>
          </a:xfrm>
          <a:prstGeom prst="wedgeEllipseCallou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</a:rPr>
              <a:t>v. </a:t>
            </a:r>
            <a:r>
              <a:rPr lang="zh-CN" altLang="zh-CN">
                <a:solidFill>
                  <a:schemeClr val="tx1"/>
                </a:solidFill>
              </a:rPr>
              <a:t>射击（</a:t>
            </a:r>
            <a:r>
              <a:rPr lang="zh-CN" altLang="zh-CN">
                <a:solidFill>
                  <a:srgbClr val="FF0000"/>
                </a:solidFill>
              </a:rPr>
              <a:t>过去式：</a:t>
            </a:r>
            <a:r>
              <a:rPr lang="en-US" altLang="zh-CN">
                <a:solidFill>
                  <a:srgbClr val="FF0000"/>
                </a:solidFill>
              </a:rPr>
              <a:t>shot)</a:t>
            </a:r>
            <a:endParaRPr lang="en-US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ldLvl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78178" name="Text Box 2"/>
          <p:cNvSpPr txBox="1"/>
          <p:nvPr/>
        </p:nvSpPr>
        <p:spPr>
          <a:xfrm>
            <a:off x="1010285" y="4662805"/>
            <a:ext cx="3768725" cy="521970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scaled="0"/>
          </a:gradFill>
          <a:ln w="9525">
            <a:noFill/>
          </a:ln>
        </p:spPr>
        <p:txBody>
          <a:bodyPr wrap="square">
            <a:spAutoFit/>
          </a:bodyPr>
          <a:p>
            <a:pPr lvl="0" algn="ctr">
              <a:spcBef>
                <a:spcPct val="50000"/>
              </a:spcBef>
              <a:buClrTx/>
              <a:buSzTx/>
            </a:pPr>
            <a:r>
              <a:rPr lang="en-US" altLang="zh-CN" sz="2800" i="1" dirty="0">
                <a:latin typeface="Times New Roman" panose="02020603050405020304" pitchFamily="18" charset="0"/>
                <a:sym typeface="+mn-ea"/>
              </a:rPr>
              <a:t>Journey to the West</a:t>
            </a:r>
            <a:endParaRPr lang="en-US" altLang="zh-CN" sz="2800" i="1" dirty="0">
              <a:latin typeface="Times New Roman" panose="02020603050405020304" pitchFamily="18" charset="0"/>
              <a:sym typeface="+mn-ea"/>
            </a:endParaRPr>
          </a:p>
        </p:txBody>
      </p:sp>
      <p:pic>
        <p:nvPicPr>
          <p:cNvPr id="15363" name="Picture 3" descr="u=1164360805,884797432&amp;fm=23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0285" y="965835"/>
            <a:ext cx="3768725" cy="2785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图片 4" descr="timg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140" y="3097530"/>
            <a:ext cx="3492500" cy="23514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6386" name="图片 1" descr="timg (5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8205" y="2771140"/>
            <a:ext cx="3589020" cy="240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图片 2" descr="ti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1011555"/>
            <a:ext cx="3690620" cy="25298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2"/>
          <p:cNvSpPr txBox="1"/>
          <p:nvPr/>
        </p:nvSpPr>
        <p:spPr>
          <a:xfrm>
            <a:off x="805815" y="4580890"/>
            <a:ext cx="3694430" cy="460375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scaled="0"/>
          </a:gradFill>
          <a:ln w="9525">
            <a:noFill/>
          </a:ln>
        </p:spPr>
        <p:txBody>
          <a:bodyPr wrap="square">
            <a:spAutoFit/>
          </a:bodyPr>
          <a:p>
            <a:pPr lvl="0" algn="ctr">
              <a:spcBef>
                <a:spcPct val="50000"/>
              </a:spcBef>
              <a:buClrTx/>
              <a:buSzTx/>
            </a:pPr>
            <a:r>
              <a:rPr lang="en-US" altLang="zh-CN" sz="2400" i="1" dirty="0">
                <a:latin typeface="Times New Roman" panose="02020603050405020304" pitchFamily="18" charset="0"/>
                <a:sym typeface="微软雅黑" panose="020B0503020204020204" pitchFamily="34" charset="-122"/>
              </a:rPr>
              <a:t>Yu Gong Moves a Mountain</a:t>
            </a:r>
            <a:endParaRPr lang="en-US" altLang="zh-CN" sz="2400" i="1" dirty="0">
              <a:latin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1045210" y="134620"/>
            <a:ext cx="5966460" cy="738505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434" name="Text Box 19"/>
          <p:cNvSpPr txBox="1"/>
          <p:nvPr/>
        </p:nvSpPr>
        <p:spPr>
          <a:xfrm>
            <a:off x="898525" y="134620"/>
            <a:ext cx="5905500" cy="755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Listen and fill in the blanks. 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549525" y="816928"/>
            <a:ext cx="6594475" cy="21583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Once upon a time,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there was 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__________ .There were _______</a:t>
            </a:r>
            <a:r>
              <a:rPr lang="en-US" altLang="zh-CN" sz="2800" b="1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_ near his house. They were 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so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_________ 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that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it ___________ to walk to the other side.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en-US" altLang="zh-CN" sz="2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436" name="Picture 11" descr="http://t10.baidu.com/it/u=2317062575,459765970&amp;fm=21&amp;gp=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52830"/>
            <a:ext cx="2367280" cy="15855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7" descr="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2873375"/>
            <a:ext cx="2366645" cy="1686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9" name="Text Box 5"/>
          <p:cNvSpPr txBox="1"/>
          <p:nvPr/>
        </p:nvSpPr>
        <p:spPr>
          <a:xfrm>
            <a:off x="2610803" y="3128645"/>
            <a:ext cx="6472237" cy="15125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The old man told his family that they should all____him ________the mountains. 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440" name="Picture 6" descr="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" y="4794250"/>
            <a:ext cx="2366962" cy="1724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1" name="Text Box 5"/>
          <p:cNvSpPr txBox="1"/>
          <p:nvPr/>
        </p:nvSpPr>
        <p:spPr>
          <a:xfrm>
            <a:off x="2628900" y="4663440"/>
            <a:ext cx="6436995" cy="15125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For the earth and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stone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, Yu Gong said they could put them </a:t>
            </a:r>
            <a:r>
              <a:rPr lang="en-US" altLang="zh-CN" sz="2800" b="1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because it’s _________ to hold everything.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U6 Section  A 1b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02245" y="433705"/>
            <a:ext cx="619125" cy="6191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49525" y="1456055"/>
            <a:ext cx="24276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400" i="1" dirty="0">
                <a:solidFill>
                  <a:srgbClr val="7030A0"/>
                </a:solidFill>
                <a:latin typeface="Calibri" panose="020F0502020204030204" pitchFamily="34" charset="0"/>
                <a:sym typeface="微软雅黑" panose="020B0503020204020204" pitchFamily="34" charset="-122"/>
              </a:rPr>
              <a:t>a very old man</a:t>
            </a:r>
            <a:endParaRPr lang="en-US" altLang="zh-CN" sz="2400" i="1" dirty="0">
              <a:solidFill>
                <a:srgbClr val="7030A0"/>
              </a:solidFill>
              <a:latin typeface="Calibri" panose="020F050202020403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85230" y="1456055"/>
            <a:ext cx="21361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400" i="1" dirty="0">
                <a:solidFill>
                  <a:srgbClr val="7030A0"/>
                </a:solidFill>
                <a:latin typeface="Calibri" panose="020F0502020204030204" pitchFamily="34" charset="0"/>
                <a:sym typeface="微软雅黑" panose="020B0503020204020204" pitchFamily="34" charset="-122"/>
              </a:rPr>
              <a:t>two mountains</a:t>
            </a:r>
            <a:endParaRPr lang="en-US" altLang="zh-CN" sz="2400" i="1" dirty="0">
              <a:solidFill>
                <a:srgbClr val="7030A0"/>
              </a:solidFill>
              <a:latin typeface="Calibri" panose="020F050202020403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65850" y="1916430"/>
            <a:ext cx="18567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400" i="1" dirty="0">
                <a:solidFill>
                  <a:srgbClr val="7030A0"/>
                </a:solidFill>
                <a:latin typeface="Calibri" panose="020F0502020204030204" pitchFamily="34" charset="0"/>
                <a:sym typeface="微软雅黑" panose="020B0503020204020204" pitchFamily="34" charset="-122"/>
              </a:rPr>
              <a:t> big and high</a:t>
            </a:r>
            <a:endParaRPr lang="en-US" altLang="zh-CN" sz="2400" i="1" dirty="0">
              <a:solidFill>
                <a:srgbClr val="7030A0"/>
              </a:solidFill>
              <a:latin typeface="Calibri" panose="020F050202020403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49525" y="2413000"/>
            <a:ext cx="22529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400" i="1" dirty="0">
                <a:solidFill>
                  <a:srgbClr val="7030A0"/>
                </a:solidFill>
                <a:latin typeface="Calibri" panose="020F0502020204030204" pitchFamily="34" charset="0"/>
                <a:sym typeface="微软雅黑" panose="020B0503020204020204" pitchFamily="34" charset="-122"/>
              </a:rPr>
              <a:t>took a long time</a:t>
            </a:r>
            <a:endParaRPr lang="en-US" altLang="zh-CN" sz="2400" i="1" dirty="0">
              <a:solidFill>
                <a:srgbClr val="7030A0"/>
              </a:solidFill>
              <a:latin typeface="Calibri" panose="020F050202020403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07510" y="3654425"/>
            <a:ext cx="7696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400" i="1" dirty="0">
                <a:solidFill>
                  <a:srgbClr val="7030A0"/>
                </a:solidFill>
                <a:latin typeface="Calibri" panose="020F0502020204030204" pitchFamily="34" charset="0"/>
                <a:sym typeface="微软雅黑" panose="020B0503020204020204" pitchFamily="34" charset="-122"/>
              </a:rPr>
              <a:t>help </a:t>
            </a:r>
            <a:endParaRPr lang="en-US" altLang="zh-CN" sz="2400" i="1" dirty="0">
              <a:solidFill>
                <a:srgbClr val="7030A0"/>
              </a:solidFill>
              <a:latin typeface="Calibri" panose="020F050202020403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18175" y="3654425"/>
            <a:ext cx="12014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400" i="1" dirty="0">
                <a:solidFill>
                  <a:srgbClr val="7030A0"/>
                </a:solidFill>
                <a:latin typeface="Calibri" panose="020F0502020204030204" pitchFamily="34" charset="0"/>
                <a:sym typeface="微软雅黑" panose="020B0503020204020204" pitchFamily="34" charset="-122"/>
              </a:rPr>
              <a:t>to move</a:t>
            </a:r>
            <a:endParaRPr lang="en-US" altLang="zh-CN" sz="2400" i="1" dirty="0">
              <a:solidFill>
                <a:srgbClr val="7030A0"/>
              </a:solidFill>
              <a:latin typeface="Calibri" panose="020F050202020403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02630" y="5189855"/>
            <a:ext cx="17506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400" i="1" dirty="0">
                <a:solidFill>
                  <a:srgbClr val="7030A0"/>
                </a:solidFill>
                <a:latin typeface="Calibri" panose="020F0502020204030204" pitchFamily="34" charset="0"/>
                <a:sym typeface="微软雅黑" panose="020B0503020204020204" pitchFamily="34" charset="-122"/>
              </a:rPr>
              <a:t>into the sea</a:t>
            </a:r>
            <a:endParaRPr lang="en-US" altLang="zh-CN" sz="2400" i="1" dirty="0">
              <a:solidFill>
                <a:srgbClr val="7030A0"/>
              </a:solidFill>
              <a:latin typeface="Calibri" panose="020F050202020403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19450" y="5650230"/>
            <a:ext cx="16179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400" i="1" dirty="0">
                <a:solidFill>
                  <a:srgbClr val="7030A0"/>
                </a:solidFill>
                <a:latin typeface="Calibri" panose="020F0502020204030204" pitchFamily="34" charset="0"/>
                <a:sym typeface="微软雅黑" panose="020B0503020204020204" pitchFamily="34" charset="-122"/>
              </a:rPr>
              <a:t>big enough</a:t>
            </a:r>
            <a:endParaRPr lang="en-US" altLang="zh-CN" sz="2400" i="1" dirty="0">
              <a:solidFill>
                <a:srgbClr val="7030A0"/>
              </a:solidFill>
              <a:latin typeface="Calibri" panose="020F050202020403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22539" name="椭圆 7172"/>
          <p:cNvSpPr/>
          <p:nvPr/>
        </p:nvSpPr>
        <p:spPr>
          <a:xfrm>
            <a:off x="635" y="106998"/>
            <a:ext cx="942975" cy="811212"/>
          </a:xfrm>
          <a:prstGeom prst="ellipse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path path="rect">
              <a:fillToRect r="100000" b="100000"/>
            </a:path>
            <a:tileRect/>
          </a:gradFill>
          <a:ln w="9525" cap="flat" cmpd="sng">
            <a:solidFill>
              <a:srgbClr val="33CC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7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1b</a:t>
            </a:r>
            <a:endParaRPr lang="en-US" altLang="zh-CN" sz="27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213995" y="1456055"/>
            <a:ext cx="8489950" cy="2553335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Listening skills: </a:t>
            </a:r>
            <a:endParaRPr lang="en-US" altLang="zh-CN" sz="3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Before listening,</a:t>
            </a:r>
            <a:r>
              <a:rPr lang="en-US" altLang="zh-CN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read and try to predict.</a:t>
            </a:r>
            <a:endParaRPr lang="en-US" altLang="zh-CN" sz="3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sym typeface="+mn-ea"/>
              </a:rPr>
              <a:t>While listening,</a:t>
            </a:r>
            <a:r>
              <a:rPr lang="en-US" altLang="zh-CN" sz="3200" b="1" dirty="0">
                <a:solidFill>
                  <a:schemeClr val="tx1"/>
                </a:solidFill>
                <a:latin typeface="Comic Sans MS" panose="030F0702030302020204" pitchFamily="66" charset="0"/>
                <a:sym typeface="+mn-ea"/>
              </a:rPr>
              <a:t>just write down the first letter of the key words you hear.</a:t>
            </a:r>
            <a:endParaRPr lang="en-US" altLang="zh-CN" sz="3200" b="1" dirty="0">
              <a:solidFill>
                <a:schemeClr val="tx1"/>
              </a:solidFill>
              <a:latin typeface="Comic Sans MS" panose="030F0702030302020204" pitchFamily="66" charset="0"/>
              <a:sym typeface="+mn-ea"/>
            </a:endParaRPr>
          </a:p>
          <a:p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sym typeface="+mn-ea"/>
              </a:rPr>
              <a:t>After listening,</a:t>
            </a:r>
            <a:r>
              <a:rPr lang="en-US" altLang="zh-CN" sz="3200" b="1" dirty="0">
                <a:solidFill>
                  <a:schemeClr val="tx1"/>
                </a:solidFill>
                <a:latin typeface="Comic Sans MS" panose="030F0702030302020204" pitchFamily="66" charset="0"/>
                <a:sym typeface="+mn-ea"/>
              </a:rPr>
              <a:t>complete the whole word.</a:t>
            </a:r>
            <a:endParaRPr lang="en-US" altLang="zh-CN" sz="3200" b="1" dirty="0">
              <a:solidFill>
                <a:schemeClr val="tx1"/>
              </a:solidFill>
              <a:latin typeface="Comic Sans MS" panose="030F0702030302020204" pitchFamily="66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683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9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39945" grpId="1" bldLvl="0" animBg="1"/>
      <p:bldP spid="39945" grpId="2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795260" cy="5854700"/>
          </a:xfrm>
          <a:prstGeom prst="rect">
            <a:avLst/>
          </a:prstGeom>
        </p:spPr>
      </p:pic>
      <p:sp>
        <p:nvSpPr>
          <p:cNvPr id="21506" name="文本框 1"/>
          <p:cNvSpPr txBox="1"/>
          <p:nvPr/>
        </p:nvSpPr>
        <p:spPr>
          <a:xfrm>
            <a:off x="526415" y="714375"/>
            <a:ext cx="809180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4800" dirty="0">
                <a:solidFill>
                  <a:srgbClr val="FFFF00"/>
                </a:solidFill>
                <a:latin typeface="Calibri" panose="020F0502020204030204" pitchFamily="34" charset="0"/>
              </a:rPr>
              <a:t>Does the story end?</a:t>
            </a:r>
            <a:endParaRPr lang="en-US" altLang="zh-CN" sz="48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文本框 1"/>
          <p:cNvSpPr txBox="1"/>
          <p:nvPr/>
        </p:nvSpPr>
        <p:spPr>
          <a:xfrm>
            <a:off x="526415" y="1896110"/>
            <a:ext cx="809180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4400" dirty="0">
                <a:solidFill>
                  <a:srgbClr val="FFFF00"/>
                </a:solidFill>
                <a:latin typeface="Calibri" panose="020F0502020204030204" pitchFamily="34" charset="0"/>
              </a:rPr>
              <a:t>What happened next?</a:t>
            </a:r>
            <a:endParaRPr lang="en-US" altLang="zh-CN" sz="44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3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3681,&quot;width&quot;:5162}"/>
</p:tagLst>
</file>

<file path=ppt/tags/tag2.xml><?xml version="1.0" encoding="utf-8"?>
<p:tagLst xmlns:p="http://schemas.openxmlformats.org/presentationml/2006/main">
  <p:tag name="REFSHAPE" val="294256484"/>
  <p:tag name="KSO_WM_UNIT_PLACING_PICTURE_USER_VIEWPORT" val="{&quot;height&quot;:15000,&quot;width&quot;:12690}"/>
</p:tagLst>
</file>

<file path=ppt/tags/tag3.xml><?xml version="1.0" encoding="utf-8"?>
<p:tagLst xmlns:p="http://schemas.openxmlformats.org/presentationml/2006/main">
  <p:tag name="KSO_WM_UNIT_PLACING_PICTURE_USER_VIEWPORT" val="{&quot;height&quot;:3681,&quot;width&quot;:5162}"/>
</p:tagLst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x4zpmfq2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2400" dirty="0" err="1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2699</Words>
  <Application>WPS 演示</Application>
  <PresentationFormat>全屏显示(4:3)</PresentationFormat>
  <Paragraphs>135</Paragraphs>
  <Slides>17</Slides>
  <Notes>2</Notes>
  <HiddenSlides>2</HiddenSlides>
  <MMClips>5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宋体</vt:lpstr>
      <vt:lpstr>Wingdings</vt:lpstr>
      <vt:lpstr>Calibri</vt:lpstr>
      <vt:lpstr>Times New Roman</vt:lpstr>
      <vt:lpstr>微软雅黑</vt:lpstr>
      <vt:lpstr>Comic Sans MS</vt:lpstr>
      <vt:lpstr>Impact</vt:lpstr>
      <vt:lpstr>Arial Unicode MS</vt:lpstr>
      <vt:lpstr>等线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这里不只是一家聚吧</cp:lastModifiedBy>
  <cp:revision>86</cp:revision>
  <dcterms:created xsi:type="dcterms:W3CDTF">2015-08-18T12:29:00Z</dcterms:created>
  <dcterms:modified xsi:type="dcterms:W3CDTF">2020-05-27T00:23:41Z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